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abf37e891d4ed2" /><Relationship Type="http://schemas.openxmlformats.org/officeDocument/2006/relationships/extended-properties" Target="/docProps/app.xml" Id="R9af6ca632ff242b6" /><Relationship Type="http://schemas.openxmlformats.org/officeDocument/2006/relationships/officeDocument" Target="/ppt/presentation.xml" Id="R5771c37078114df2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95020482931e4e0e"/>
  </p:sldMasterIdLst>
  <p:notesMasterIdLst>
    <p:notesMasterId xmlns:r="http://schemas.openxmlformats.org/officeDocument/2006/relationships" r:id="Re775bbc0d742464d"/>
  </p:notesMasterIdLst>
  <p:sldIdLst>
    <p:sldId xmlns:r="http://schemas.openxmlformats.org/officeDocument/2006/relationships" id="256" r:id="R7fc278ddecf64a1d"/>
    <p:sldId xmlns:r="http://schemas.openxmlformats.org/officeDocument/2006/relationships" id="257" r:id="Rd508716fe99d4b5a"/>
    <p:sldId xmlns:r="http://schemas.openxmlformats.org/officeDocument/2006/relationships" id="258" r:id="R3b28f7bb10a34296"/>
    <p:sldId xmlns:r="http://schemas.openxmlformats.org/officeDocument/2006/relationships" id="259" r:id="Re4cd94b066a84d77"/>
    <p:sldId xmlns:r="http://schemas.openxmlformats.org/officeDocument/2006/relationships" id="260" r:id="R612463e933804588"/>
    <p:sldId xmlns:r="http://schemas.openxmlformats.org/officeDocument/2006/relationships" id="261" r:id="R0d0213648fb04234"/>
    <p:sldId xmlns:r="http://schemas.openxmlformats.org/officeDocument/2006/relationships" id="262" r:id="R085ae1b2ee604de6"/>
    <p:sldId xmlns:r="http://schemas.openxmlformats.org/officeDocument/2006/relationships" id="263" r:id="R05bbe48872fd4551"/>
    <p:sldId xmlns:r="http://schemas.openxmlformats.org/officeDocument/2006/relationships" id="264" r:id="R520d3f8baa9143df"/>
    <p:sldId xmlns:r="http://schemas.openxmlformats.org/officeDocument/2006/relationships" id="265" r:id="Re44398e38c544123"/>
    <p:sldId xmlns:r="http://schemas.openxmlformats.org/officeDocument/2006/relationships" id="266" r:id="R2fc13da221634123"/>
    <p:sldId xmlns:r="http://schemas.openxmlformats.org/officeDocument/2006/relationships" id="267" r:id="Rbf228f04b2ac46ea"/>
    <p:sldId xmlns:r="http://schemas.openxmlformats.org/officeDocument/2006/relationships" id="268" r:id="Rca41a4279ea4482c"/>
    <p:sldId xmlns:r="http://schemas.openxmlformats.org/officeDocument/2006/relationships" id="269" r:id="R368a88437d274b28"/>
    <p:sldId xmlns:r="http://schemas.openxmlformats.org/officeDocument/2006/relationships" id="270" r:id="R330aeac24162416f"/>
    <p:sldId xmlns:r="http://schemas.openxmlformats.org/officeDocument/2006/relationships" id="271" r:id="R5422cb2ecc03472e"/>
    <p:sldId xmlns:r="http://schemas.openxmlformats.org/officeDocument/2006/relationships" id="272" r:id="Rdab7e136961d41c7"/>
    <p:sldId xmlns:r="http://schemas.openxmlformats.org/officeDocument/2006/relationships" id="273" r:id="Rbe979765252b42ae"/>
    <p:sldId xmlns:r="http://schemas.openxmlformats.org/officeDocument/2006/relationships" id="274" r:id="R994defa9c2824d0f"/>
    <p:sldId xmlns:r="http://schemas.openxmlformats.org/officeDocument/2006/relationships" id="275" r:id="R1c5b4106e7414054"/>
  </p:sldIdLst>
  <p:sldSz cx="9144000" cy="5143500"/>
  <p:notesSz cx="6858000" cy="9144000"/>
  <p:embeddedFontLst>
    <p:embeddedFont>
      <p:font typeface="Sarabun"/>
      <p:regular xmlns:r="http://schemas.openxmlformats.org/officeDocument/2006/relationships" r:id="Rf905a6a0cd344c23"/>
      <p:bold xmlns:r="http://schemas.openxmlformats.org/officeDocument/2006/relationships" r:id="R4e180ea1991f4371"/>
      <p:italic xmlns:r="http://schemas.openxmlformats.org/officeDocument/2006/relationships" r:id="Rfc575acfd3e24abb"/>
      <p:boldItalic xmlns:r="http://schemas.openxmlformats.org/officeDocument/2006/relationships" r:id="R356d970c4e6f46aa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222ddad39246b3" /><Relationship Type="http://schemas.openxmlformats.org/officeDocument/2006/relationships/slideMaster" Target="/ppt/slideMasters/slideMaster1.xml" Id="R95020482931e4e0e" /><Relationship Type="http://schemas.openxmlformats.org/officeDocument/2006/relationships/notesMaster" Target="/ppt/notesMasters/notesMaster1.xml" Id="Re775bbc0d742464d" /><Relationship Type="http://schemas.openxmlformats.org/officeDocument/2006/relationships/presProps" Target="/ppt/presProps.xml" Id="Rdc2aa3b76d2542b7" /><Relationship Type="http://schemas.openxmlformats.org/officeDocument/2006/relationships/viewProps" Target="/ppt/viewProps.xml" Id="Rb2324f0255634949" /><Relationship Type="http://schemas.openxmlformats.org/officeDocument/2006/relationships/tableStyles" Target="/ppt/tableStyles.xml" Id="R63cf80fd513c40e8" /><Relationship Type="http://schemas.openxmlformats.org/officeDocument/2006/relationships/font" Target="/ppt/fonts/font.dat" Id="Rf905a6a0cd344c23" /><Relationship Type="http://schemas.openxmlformats.org/officeDocument/2006/relationships/font" Target="/ppt/fonts/font2.dat" Id="R4e180ea1991f4371" /><Relationship Type="http://schemas.openxmlformats.org/officeDocument/2006/relationships/font" Target="/ppt/fonts/font3.dat" Id="Rfc575acfd3e24abb" /><Relationship Type="http://schemas.openxmlformats.org/officeDocument/2006/relationships/font" Target="/ppt/fonts/font4.dat" Id="R356d970c4e6f46aa" /><Relationship Type="http://schemas.openxmlformats.org/officeDocument/2006/relationships/slide" Target="/ppt/slides/slide1.xml" Id="R7fc278ddecf64a1d" /><Relationship Type="http://schemas.openxmlformats.org/officeDocument/2006/relationships/slide" Target="/ppt/slides/slide2.xml" Id="Rd508716fe99d4b5a" /><Relationship Type="http://schemas.openxmlformats.org/officeDocument/2006/relationships/slide" Target="/ppt/slides/slide3.xml" Id="R3b28f7bb10a34296" /><Relationship Type="http://schemas.openxmlformats.org/officeDocument/2006/relationships/slide" Target="/ppt/slides/slide4.xml" Id="Re4cd94b066a84d77" /><Relationship Type="http://schemas.openxmlformats.org/officeDocument/2006/relationships/slide" Target="/ppt/slides/slide5.xml" Id="R612463e933804588" /><Relationship Type="http://schemas.openxmlformats.org/officeDocument/2006/relationships/slide" Target="/ppt/slides/slide6.xml" Id="R0d0213648fb04234" /><Relationship Type="http://schemas.openxmlformats.org/officeDocument/2006/relationships/slide" Target="/ppt/slides/slide7.xml" Id="R085ae1b2ee604de6" /><Relationship Type="http://schemas.openxmlformats.org/officeDocument/2006/relationships/slide" Target="/ppt/slides/slide8.xml" Id="R05bbe48872fd4551" /><Relationship Type="http://schemas.openxmlformats.org/officeDocument/2006/relationships/slide" Target="/ppt/slides/slide9.xml" Id="R520d3f8baa9143df" /><Relationship Type="http://schemas.openxmlformats.org/officeDocument/2006/relationships/slide" Target="/ppt/slides/slide10.xml" Id="Re44398e38c544123" /><Relationship Type="http://schemas.openxmlformats.org/officeDocument/2006/relationships/slide" Target="/ppt/slides/slide11.xml" Id="R2fc13da221634123" /><Relationship Type="http://schemas.openxmlformats.org/officeDocument/2006/relationships/slide" Target="/ppt/slides/slide12.xml" Id="Rbf228f04b2ac46ea" /><Relationship Type="http://schemas.openxmlformats.org/officeDocument/2006/relationships/slide" Target="/ppt/slides/slide13.xml" Id="Rca41a4279ea4482c" /><Relationship Type="http://schemas.openxmlformats.org/officeDocument/2006/relationships/slide" Target="/ppt/slides/slide14.xml" Id="R368a88437d274b28" /><Relationship Type="http://schemas.openxmlformats.org/officeDocument/2006/relationships/slide" Target="/ppt/slides/slide15.xml" Id="R330aeac24162416f" /><Relationship Type="http://schemas.openxmlformats.org/officeDocument/2006/relationships/slide" Target="/ppt/slides/slide16.xml" Id="R5422cb2ecc03472e" /><Relationship Type="http://schemas.openxmlformats.org/officeDocument/2006/relationships/slide" Target="/ppt/slides/slide17.xml" Id="Rdab7e136961d41c7" /><Relationship Type="http://schemas.openxmlformats.org/officeDocument/2006/relationships/slide" Target="/ppt/slides/slide18.xml" Id="Rbe979765252b42ae" /><Relationship Type="http://schemas.openxmlformats.org/officeDocument/2006/relationships/slide" Target="/ppt/slides/slide19.xml" Id="R994defa9c2824d0f" /><Relationship Type="http://schemas.openxmlformats.org/officeDocument/2006/relationships/slide" Target="/ppt/slides/slide20.xml" Id="R1c5b4106e74140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d6aecc0f4246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8d4aadc75c4789" /><Relationship Type="http://schemas.openxmlformats.org/officeDocument/2006/relationships/notesMaster" Target="/ppt/notesMasters/notesMaster1.xml" Id="R1edec66f061841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e9a9d592cf42de" /><Relationship Type="http://schemas.openxmlformats.org/officeDocument/2006/relationships/notesMaster" Target="/ppt/notesMasters/notesMaster1.xml" Id="R7a50076e3ee843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e53142faea4e0f" /><Relationship Type="http://schemas.openxmlformats.org/officeDocument/2006/relationships/notesMaster" Target="/ppt/notesMasters/notesMaster1.xml" Id="R7a0dd966eaad45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2206836c6e4d4f" /><Relationship Type="http://schemas.openxmlformats.org/officeDocument/2006/relationships/notesMaster" Target="/ppt/notesMasters/notesMaster1.xml" Id="R5aee1345bfa048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0fad20f2da4a2b" /><Relationship Type="http://schemas.openxmlformats.org/officeDocument/2006/relationships/notesMaster" Target="/ppt/notesMasters/notesMaster1.xml" Id="R4a61272033a74a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00f5b95faa4950" /><Relationship Type="http://schemas.openxmlformats.org/officeDocument/2006/relationships/notesMaster" Target="/ppt/notesMasters/notesMaster1.xml" Id="Ra55beef731584b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98afa71c8344d5" /><Relationship Type="http://schemas.openxmlformats.org/officeDocument/2006/relationships/notesMaster" Target="/ppt/notesMasters/notesMaster1.xml" Id="R6dfced958bad4f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9e4c6ffe284a66" /><Relationship Type="http://schemas.openxmlformats.org/officeDocument/2006/relationships/notesMaster" Target="/ppt/notesMasters/notesMaster1.xml" Id="R03db61ccf33e4e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b2631fa4874744" /><Relationship Type="http://schemas.openxmlformats.org/officeDocument/2006/relationships/notesMaster" Target="/ppt/notesMasters/notesMaster1.xml" Id="R1259e722f89f4b3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824e071ec534936" /><Relationship Type="http://schemas.openxmlformats.org/officeDocument/2006/relationships/notesMaster" Target="/ppt/notesMasters/notesMaster1.xml" Id="R8a87bc26ae3a416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9034e9efb24474" /><Relationship Type="http://schemas.openxmlformats.org/officeDocument/2006/relationships/notesMaster" Target="/ppt/notesMasters/notesMaster1.xml" Id="Rf48d24cbef4346d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c674fdc8d704d58" /><Relationship Type="http://schemas.openxmlformats.org/officeDocument/2006/relationships/notesMaster" Target="/ppt/notesMasters/notesMaster1.xml" Id="R59ec0436337f45d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865a1802b214e9c" /><Relationship Type="http://schemas.openxmlformats.org/officeDocument/2006/relationships/notesMaster" Target="/ppt/notesMasters/notesMaster1.xml" Id="Rb2a11b51277346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7feb174c7e943e7" /><Relationship Type="http://schemas.openxmlformats.org/officeDocument/2006/relationships/notesMaster" Target="/ppt/notesMasters/notesMaster1.xml" Id="Rbd06278677664d6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7832ebff45b4c32" /><Relationship Type="http://schemas.openxmlformats.org/officeDocument/2006/relationships/notesMaster" Target="/ppt/notesMasters/notesMaster1.xml" Id="R72b97318009f4b1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109fe73bf6643b0" /><Relationship Type="http://schemas.openxmlformats.org/officeDocument/2006/relationships/notesMaster" Target="/ppt/notesMasters/notesMaster1.xml" Id="R5f98d9e1db01450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b3ccbb51e9b483a" /><Relationship Type="http://schemas.openxmlformats.org/officeDocument/2006/relationships/notesMaster" Target="/ppt/notesMasters/notesMaster1.xml" Id="R1a9a0958e0fa4b4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db729066a2d4fca" /><Relationship Type="http://schemas.openxmlformats.org/officeDocument/2006/relationships/notesMaster" Target="/ppt/notesMasters/notesMaster1.xml" Id="R45c954fe7e6b441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b34c456ca90462e" /><Relationship Type="http://schemas.openxmlformats.org/officeDocument/2006/relationships/notesMaster" Target="/ppt/notesMasters/notesMaster1.xml" Id="Rf8fbac514a3d40e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5c034705b1a4128" /><Relationship Type="http://schemas.openxmlformats.org/officeDocument/2006/relationships/notesMaster" Target="/ppt/notesMasters/notesMaster1.xml" Id="R9c3c99da6e7147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cbd011aa8b438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51117a43e4463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f38cabe266470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87574ef06c446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c87a551882412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4ff995ef7341cb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e5709d4ee44bb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e630ca50ae4646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433e26feee43a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c62b7b9cae484c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43b90d00824f3e" /></Relationships>
</file>

<file path=ppt/slideLayouts/slideLayout1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Google Shape;10;p2">
            <a:extLst xmlns:a="http://schemas.openxmlformats.org/drawingml/2006/main">
              <a:ext uri="{FF2B5EF4-FFF2-40B4-BE49-F238E27FC236}">
                <a16:creationId xmlns:a16="http://schemas.microsoft.com/office/drawing/2014/main" id="{B9CC0586-0FDD-411B-83A9-E679F2755E8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311708" y="744575"/>
            <a:ext cx="8520600" cy="2052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 xmlns:a="http://schemas.openxmlformats.org/drawingml/2006/main"/>
        </p:txBody>
      </p:sp>
      <p:sp>
        <p:nvSpPr>
          <p:cNvPr id="11" name="Google Shape;11;p2">
            <a:extLst xmlns:a="http://schemas.openxmlformats.org/drawingml/2006/main">
              <a:ext uri="{FF2B5EF4-FFF2-40B4-BE49-F238E27FC236}">
                <a16:creationId xmlns:a16="http://schemas.microsoft.com/office/drawing/2014/main" id="{9DFC0886-70D6-4597-9A97-85E8B033475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11700" y="2834125"/>
            <a:ext cx="8520600" cy="792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 xmlns:a="http://schemas.openxmlformats.org/drawingml/2006/main"/>
        </p:txBody>
      </p:sp>
      <p:sp>
        <p:nvSpPr>
          <p:cNvPr id="12" name="Google Shape;12;p2">
            <a:extLst xmlns:a="http://schemas.openxmlformats.org/drawingml/2006/main">
              <a:ext uri="{FF2B5EF4-FFF2-40B4-BE49-F238E27FC236}">
                <a16:creationId xmlns:a16="http://schemas.microsoft.com/office/drawing/2014/main" id="{766F9D61-9197-4B4C-8DB5-B50537725D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oogle Shape;14;p3">
            <a:extLst xmlns:a="http://schemas.openxmlformats.org/drawingml/2006/main">
              <a:ext uri="{FF2B5EF4-FFF2-40B4-BE49-F238E27FC236}">
                <a16:creationId xmlns:a16="http://schemas.microsoft.com/office/drawing/2014/main" id="{D75CF92B-7B5B-4C8F-8CA9-D3D7359028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2150850"/>
            <a:ext cx="8520600" cy="841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 xmlns:a="http://schemas.openxmlformats.org/drawingml/2006/main"/>
        </p:txBody>
      </p:sp>
      <p:sp>
        <p:nvSpPr>
          <p:cNvPr id="15" name="Google Shape;15;p3">
            <a:extLst xmlns:a="http://schemas.openxmlformats.org/drawingml/2006/main">
              <a:ext uri="{FF2B5EF4-FFF2-40B4-BE49-F238E27FC236}">
                <a16:creationId xmlns:a16="http://schemas.microsoft.com/office/drawing/2014/main" id="{A48F1B5B-57F6-4D39-888C-135BADB78E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and body">
  <p:cSld name="TITLE_AND_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4">
            <a:extLst xmlns:a="http://schemas.openxmlformats.org/drawingml/2006/main">
              <a:ext uri="{FF2B5EF4-FFF2-40B4-BE49-F238E27FC236}">
                <a16:creationId xmlns:a16="http://schemas.microsoft.com/office/drawing/2014/main" id="{21B23C06-D950-46E1-95F4-A8BB3DCAF3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445025"/>
            <a:ext cx="8520600" cy="572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18" name="Google Shape;18;p4">
            <a:extLst xmlns:a="http://schemas.openxmlformats.org/drawingml/2006/main">
              <a:ext uri="{FF2B5EF4-FFF2-40B4-BE49-F238E27FC236}">
                <a16:creationId xmlns:a16="http://schemas.microsoft.com/office/drawing/2014/main" id="{324223FC-AD74-44CC-9180-710A0AE6CDE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152475"/>
            <a:ext cx="8520600" cy="341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19" name="Google Shape;19;p4">
            <a:extLst xmlns:a="http://schemas.openxmlformats.org/drawingml/2006/main">
              <a:ext uri="{FF2B5EF4-FFF2-40B4-BE49-F238E27FC236}">
                <a16:creationId xmlns:a16="http://schemas.microsoft.com/office/drawing/2014/main" id="{91886F13-C04A-4EB5-8236-2991BA17612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Title and two columns">
  <p:cSld name="TITLE_AND_TWO_COLUMN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Google Shape;21;p5">
            <a:extLst xmlns:a="http://schemas.openxmlformats.org/drawingml/2006/main">
              <a:ext uri="{FF2B5EF4-FFF2-40B4-BE49-F238E27FC236}">
                <a16:creationId xmlns:a16="http://schemas.microsoft.com/office/drawing/2014/main" id="{9AEE0E3C-E19F-46B2-AE88-F1A776EEB4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445025"/>
            <a:ext cx="8520600" cy="572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22" name="Google Shape;22;p5">
            <a:extLst xmlns:a="http://schemas.openxmlformats.org/drawingml/2006/main">
              <a:ext uri="{FF2B5EF4-FFF2-40B4-BE49-F238E27FC236}">
                <a16:creationId xmlns:a16="http://schemas.microsoft.com/office/drawing/2014/main" id="{9A401567-CDA9-4092-88D9-CBDC0FCCC2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152475"/>
            <a:ext cx="3999900" cy="341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23" name="Google Shape;23;p5">
            <a:extLst xmlns:a="http://schemas.openxmlformats.org/drawingml/2006/main">
              <a:ext uri="{FF2B5EF4-FFF2-40B4-BE49-F238E27FC236}">
                <a16:creationId xmlns:a16="http://schemas.microsoft.com/office/drawing/2014/main" id="{4E6C894A-2A97-4A26-8D09-23063E07A43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832400" y="1152475"/>
            <a:ext cx="3999900" cy="341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24" name="Google Shape;24;p5">
            <a:extLst xmlns:a="http://schemas.openxmlformats.org/drawingml/2006/main">
              <a:ext uri="{FF2B5EF4-FFF2-40B4-BE49-F238E27FC236}">
                <a16:creationId xmlns:a16="http://schemas.microsoft.com/office/drawing/2014/main" id="{DAE832FB-8F7F-47C7-BD55-23127CD9FC0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Google Shape;26;p6">
            <a:extLst xmlns:a="http://schemas.openxmlformats.org/drawingml/2006/main">
              <a:ext uri="{FF2B5EF4-FFF2-40B4-BE49-F238E27FC236}">
                <a16:creationId xmlns:a16="http://schemas.microsoft.com/office/drawing/2014/main" id="{CED76BEB-9396-471F-A819-16CB131D41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445025"/>
            <a:ext cx="8520600" cy="572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27" name="Google Shape;27;p6">
            <a:extLst xmlns:a="http://schemas.openxmlformats.org/drawingml/2006/main">
              <a:ext uri="{FF2B5EF4-FFF2-40B4-BE49-F238E27FC236}">
                <a16:creationId xmlns:a16="http://schemas.microsoft.com/office/drawing/2014/main" id="{0B050FDC-475B-4B12-AE0A-CFC324D5CEB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One column text">
  <p:cSld name="ONE_COLUM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Google Shape;29;p7">
            <a:extLst xmlns:a="http://schemas.openxmlformats.org/drawingml/2006/main">
              <a:ext uri="{FF2B5EF4-FFF2-40B4-BE49-F238E27FC236}">
                <a16:creationId xmlns:a16="http://schemas.microsoft.com/office/drawing/2014/main" id="{9F13F5F3-7892-4B56-9F4B-9BC5DF6E38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555600"/>
            <a:ext cx="2808000" cy="755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 xmlns:a="http://schemas.openxmlformats.org/drawingml/2006/main"/>
        </p:txBody>
      </p:sp>
      <p:sp>
        <p:nvSpPr>
          <p:cNvPr id="30" name="Google Shape;30;p7">
            <a:extLst xmlns:a="http://schemas.openxmlformats.org/drawingml/2006/main">
              <a:ext uri="{FF2B5EF4-FFF2-40B4-BE49-F238E27FC236}">
                <a16:creationId xmlns:a16="http://schemas.microsoft.com/office/drawing/2014/main" id="{50B8ACBD-85CA-4C9A-BC82-17ABC3FBB0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389600"/>
            <a:ext cx="2808000" cy="3179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31" name="Google Shape;31;p7">
            <a:extLst xmlns:a="http://schemas.openxmlformats.org/drawingml/2006/main">
              <a:ext uri="{FF2B5EF4-FFF2-40B4-BE49-F238E27FC236}">
                <a16:creationId xmlns:a16="http://schemas.microsoft.com/office/drawing/2014/main" id="{D6B4130B-D8C2-40B3-98B5-8781A46618E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Main point">
  <p:cSld name="MAIN_POI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Google Shape;33;p8">
            <a:extLst xmlns:a="http://schemas.openxmlformats.org/drawingml/2006/main">
              <a:ext uri="{FF2B5EF4-FFF2-40B4-BE49-F238E27FC236}">
                <a16:creationId xmlns:a16="http://schemas.microsoft.com/office/drawing/2014/main" id="{479017E3-520D-4149-84F1-7C9DF1A1B4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90250" y="450150"/>
            <a:ext cx="6367800" cy="4090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 xmlns:a="http://schemas.openxmlformats.org/drawingml/2006/main"/>
        </p:txBody>
      </p:sp>
      <p:sp>
        <p:nvSpPr>
          <p:cNvPr id="34" name="Google Shape;34;p8">
            <a:extLst xmlns:a="http://schemas.openxmlformats.org/drawingml/2006/main">
              <a:ext uri="{FF2B5EF4-FFF2-40B4-BE49-F238E27FC236}">
                <a16:creationId xmlns:a16="http://schemas.microsoft.com/office/drawing/2014/main" id="{E47951E6-6F36-426D-B254-2475B8F09E1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Section title and description">
  <p:cSld name="SECTION_TITLE_AND_DESCRI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Google Shape;36;p9">
            <a:extLst xmlns:a="http://schemas.openxmlformats.org/drawingml/2006/main">
              <a:ext uri="{FF2B5EF4-FFF2-40B4-BE49-F238E27FC236}">
                <a16:creationId xmlns:a16="http://schemas.microsoft.com/office/drawing/2014/main" id="{1738F625-40B2-4294-A025-3B6715EE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-125"/>
            <a:ext cx="45720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>
            <a:extLst xmlns:a="http://schemas.openxmlformats.org/drawingml/2006/main">
              <a:ext uri="{FF2B5EF4-FFF2-40B4-BE49-F238E27FC236}">
                <a16:creationId xmlns:a16="http://schemas.microsoft.com/office/drawing/2014/main" id="{1BEF46BF-84F7-4B4D-88FB-F876220380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65500" y="1233175"/>
            <a:ext cx="4045200" cy="1482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 xmlns:a="http://schemas.openxmlformats.org/drawingml/2006/main"/>
        </p:txBody>
      </p:sp>
      <p:sp>
        <p:nvSpPr>
          <p:cNvPr id="38" name="Google Shape;38;p9">
            <a:extLst xmlns:a="http://schemas.openxmlformats.org/drawingml/2006/main">
              <a:ext uri="{FF2B5EF4-FFF2-40B4-BE49-F238E27FC236}">
                <a16:creationId xmlns:a16="http://schemas.microsoft.com/office/drawing/2014/main" id="{0BA2EA9F-1329-4D3B-A3F9-55DBD1EDD67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65500" y="2803075"/>
            <a:ext cx="4045200" cy="1235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 xmlns:a="http://schemas.openxmlformats.org/drawingml/2006/main"/>
        </p:txBody>
      </p:sp>
      <p:sp>
        <p:nvSpPr>
          <p:cNvPr id="39" name="Google Shape;39;p9">
            <a:extLst xmlns:a="http://schemas.openxmlformats.org/drawingml/2006/main">
              <a:ext uri="{FF2B5EF4-FFF2-40B4-BE49-F238E27FC236}">
                <a16:creationId xmlns:a16="http://schemas.microsoft.com/office/drawing/2014/main" id="{F5261CBA-CFDE-483E-9B06-962BD80219C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939500" y="724075"/>
            <a:ext cx="3837000" cy="3695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45720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40" name="Google Shape;40;p9">
            <a:extLst xmlns:a="http://schemas.openxmlformats.org/drawingml/2006/main">
              <a:ext uri="{FF2B5EF4-FFF2-40B4-BE49-F238E27FC236}">
                <a16:creationId xmlns:a16="http://schemas.microsoft.com/office/drawing/2014/main" id="{76F39067-E5F4-4872-9317-FE092B58F47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Caption">
  <p:cSld name="CAPTION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Google Shape;42;p10">
            <a:extLst xmlns:a="http://schemas.openxmlformats.org/drawingml/2006/main">
              <a:ext uri="{FF2B5EF4-FFF2-40B4-BE49-F238E27FC236}">
                <a16:creationId xmlns:a16="http://schemas.microsoft.com/office/drawing/2014/main" id="{556CBF4A-64A5-4258-AC53-D597697872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4230575"/>
            <a:ext cx="5998800" cy="605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45720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 xmlns:a="http://schemas.openxmlformats.org/drawingml/2006/main"/>
        </p:txBody>
      </p:sp>
      <p:sp>
        <p:nvSpPr>
          <p:cNvPr id="43" name="Google Shape;43;p10">
            <a:extLst xmlns:a="http://schemas.openxmlformats.org/drawingml/2006/main">
              <a:ext uri="{FF2B5EF4-FFF2-40B4-BE49-F238E27FC236}">
                <a16:creationId xmlns:a16="http://schemas.microsoft.com/office/drawing/2014/main" id="{B7A8C2F9-2523-4645-835B-0F767BE610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Big number">
  <p:cSld name="BIG_NUMB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Google Shape;45;p11">
            <a:extLst xmlns:a="http://schemas.openxmlformats.org/drawingml/2006/main">
              <a:ext uri="{FF2B5EF4-FFF2-40B4-BE49-F238E27FC236}">
                <a16:creationId xmlns:a16="http://schemas.microsoft.com/office/drawing/2014/main" id="{847958CC-268D-45BC-8CA1-F5CF8A963F1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311700" y="1106125"/>
            <a:ext cx="8520600" cy="19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 xmlns:a="http://schemas.openxmlformats.org/drawingml/2006/main">
            <a:r>
              <a:t>xx%</a:t>
            </a:r>
          </a:p>
        </p:txBody>
      </p:sp>
      <p:sp>
        <p:nvSpPr>
          <p:cNvPr id="46" name="Google Shape;46;p11">
            <a:extLst xmlns:a="http://schemas.openxmlformats.org/drawingml/2006/main">
              <a:ext uri="{FF2B5EF4-FFF2-40B4-BE49-F238E27FC236}">
                <a16:creationId xmlns:a16="http://schemas.microsoft.com/office/drawing/2014/main" id="{87A47734-C6A8-4459-B8EC-DD7D57C87D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3152225"/>
            <a:ext cx="8520600" cy="1300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47" name="Google Shape;47;p11">
            <a:extLst xmlns:a="http://schemas.openxmlformats.org/drawingml/2006/main">
              <a:ext uri="{FF2B5EF4-FFF2-40B4-BE49-F238E27FC236}">
                <a16:creationId xmlns:a16="http://schemas.microsoft.com/office/drawing/2014/main" id="{A799D611-B9D1-4391-A19D-44B78C38F41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Google Shape;49;p12">
            <a:extLst xmlns:a="http://schemas.openxmlformats.org/drawingml/2006/main">
              <a:ext uri="{FF2B5EF4-FFF2-40B4-BE49-F238E27FC236}">
                <a16:creationId xmlns:a16="http://schemas.microsoft.com/office/drawing/2014/main" id="{14992840-4684-4EBF-AD49-AA2C011053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1a71f516e54e5b" /><Relationship Type="http://schemas.openxmlformats.org/officeDocument/2006/relationships/slideLayout" Target="/ppt/slideLayouts/slideLayout1.xml" Id="R531e9e208b4245d2" /><Relationship Type="http://schemas.openxmlformats.org/officeDocument/2006/relationships/slideLayout" Target="/ppt/slideLayouts/slideLayout2.xml" Id="Rd90c107a5ca84ac7" /><Relationship Type="http://schemas.openxmlformats.org/officeDocument/2006/relationships/slideLayout" Target="/ppt/slideLayouts/slideLayout3.xml" Id="R3ca86a2a737046f3" /><Relationship Type="http://schemas.openxmlformats.org/officeDocument/2006/relationships/slideLayout" Target="/ppt/slideLayouts/slideLayout4.xml" Id="R3e9130290d494177" /><Relationship Type="http://schemas.openxmlformats.org/officeDocument/2006/relationships/slideLayout" Target="/ppt/slideLayouts/slideLayout5.xml" Id="R9ea013a0c99c4ea7" /><Relationship Type="http://schemas.openxmlformats.org/officeDocument/2006/relationships/slideLayout" Target="/ppt/slideLayouts/slideLayout6.xml" Id="R07aa45e41d7e42d6" /><Relationship Type="http://schemas.openxmlformats.org/officeDocument/2006/relationships/slideLayout" Target="/ppt/slideLayouts/slideLayout7.xml" Id="R697541a7a82f46ca" /><Relationship Type="http://schemas.openxmlformats.org/officeDocument/2006/relationships/slideLayout" Target="/ppt/slideLayouts/slideLayout8.xml" Id="R888e04e6c10f4c9e" /><Relationship Type="http://schemas.openxmlformats.org/officeDocument/2006/relationships/slideLayout" Target="/ppt/slideLayouts/slideLayout9.xml" Id="R9e87e7791eff4804" /><Relationship Type="http://schemas.openxmlformats.org/officeDocument/2006/relationships/slideLayout" Target="/ppt/slideLayouts/slideLayout10.xml" Id="R58ab43a958284539" /><Relationship Type="http://schemas.openxmlformats.org/officeDocument/2006/relationships/slideLayout" Target="/ppt/slideLayouts/slideLayout11.xml" Id="R1c62356ce0854783" /></Relationships>
</file>

<file path=ppt/slideMasters/slideMaster1.xml><?xml version="1.0" encoding="utf-8"?>
<p:sldMaster xmlns:p="http://schemas.openxmlformats.org/presentationml/2006/main">
  <p:cSld name="simple-light-2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">
            <a:extLst xmlns:a="http://schemas.openxmlformats.org/drawingml/2006/main">
              <a:ext uri="{FF2B5EF4-FFF2-40B4-BE49-F238E27FC236}">
                <a16:creationId xmlns:a16="http://schemas.microsoft.com/office/drawing/2014/main" id="{DF77D591-5BAE-4329-B883-03E048BE6C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445025"/>
            <a:ext cx="8520600" cy="57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7" name="Google Shape;7;p1">
            <a:extLst xmlns:a="http://schemas.openxmlformats.org/drawingml/2006/main">
              <a:ext uri="{FF2B5EF4-FFF2-40B4-BE49-F238E27FC236}">
                <a16:creationId xmlns:a16="http://schemas.microsoft.com/office/drawing/2014/main" id="{9AE26C4D-C0C3-4754-B96E-6F063487CB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152475"/>
            <a:ext cx="8520600" cy="341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BC84041E-DCE9-4B3B-AC6A-D404809A630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4663217"/>
            <a:ext cx="548700" cy="39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algn="r">
              <a:buNone/>
              <a:defRPr sz="1000">
                <a:solidFill>
                  <a:schemeClr val="dk2"/>
                </a:solidFill>
              </a:defRPr>
            </a:lvl1pPr>
            <a:lvl2pPr algn="r">
              <a:buNone/>
              <a:defRPr sz="1000">
                <a:solidFill>
                  <a:schemeClr val="dk2"/>
                </a:solidFill>
              </a:defRPr>
            </a:lvl2pPr>
            <a:lvl3pPr algn="r">
              <a:buNone/>
              <a:defRPr sz="1000">
                <a:solidFill>
                  <a:schemeClr val="dk2"/>
                </a:solidFill>
              </a:defRPr>
            </a:lvl3pPr>
            <a:lvl4pPr algn="r">
              <a:buNone/>
              <a:defRPr sz="1000">
                <a:solidFill>
                  <a:schemeClr val="dk2"/>
                </a:solidFill>
              </a:defRPr>
            </a:lvl4pPr>
            <a:lvl5pPr algn="r">
              <a:buNone/>
              <a:defRPr sz="1000">
                <a:solidFill>
                  <a:schemeClr val="dk2"/>
                </a:solidFill>
              </a:defRPr>
            </a:lvl5pPr>
            <a:lvl6pPr algn="r">
              <a:buNone/>
              <a:defRPr sz="1000">
                <a:solidFill>
                  <a:schemeClr val="dk2"/>
                </a:solidFill>
              </a:defRPr>
            </a:lvl6pPr>
            <a:lvl7pPr algn="r">
              <a:buNone/>
              <a:defRPr sz="1000">
                <a:solidFill>
                  <a:schemeClr val="dk2"/>
                </a:solidFill>
              </a:defRPr>
            </a:lvl7pPr>
            <a:lvl8pPr algn="r">
              <a:buNone/>
              <a:defRPr sz="1000">
                <a:solidFill>
                  <a:schemeClr val="dk2"/>
                </a:solidFill>
              </a:defRPr>
            </a:lvl8pPr>
            <a:lvl9pPr algn="r">
              <a:buNone/>
              <a:defRPr sz="1000">
                <a:solidFill>
                  <a:schemeClr val="dk2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1e9e208b4245d2"/>
    <p:sldLayoutId xmlns:r="http://schemas.openxmlformats.org/officeDocument/2006/relationships" id="2147483650" r:id="Rd90c107a5ca84ac7"/>
    <p:sldLayoutId xmlns:r="http://schemas.openxmlformats.org/officeDocument/2006/relationships" id="2147483651" r:id="R3ca86a2a737046f3"/>
    <p:sldLayoutId xmlns:r="http://schemas.openxmlformats.org/officeDocument/2006/relationships" id="2147483652" r:id="R3e9130290d494177"/>
    <p:sldLayoutId xmlns:r="http://schemas.openxmlformats.org/officeDocument/2006/relationships" id="2147483653" r:id="R9ea013a0c99c4ea7"/>
    <p:sldLayoutId xmlns:r="http://schemas.openxmlformats.org/officeDocument/2006/relationships" id="2147483654" r:id="R07aa45e41d7e42d6"/>
    <p:sldLayoutId xmlns:r="http://schemas.openxmlformats.org/officeDocument/2006/relationships" id="2147483655" r:id="R697541a7a82f46ca"/>
    <p:sldLayoutId xmlns:r="http://schemas.openxmlformats.org/officeDocument/2006/relationships" id="2147483656" r:id="R888e04e6c10f4c9e"/>
    <p:sldLayoutId xmlns:r="http://schemas.openxmlformats.org/officeDocument/2006/relationships" id="2147483657" r:id="R9e87e7791eff4804"/>
    <p:sldLayoutId xmlns:r="http://schemas.openxmlformats.org/officeDocument/2006/relationships" id="2147483658" r:id="R58ab43a958284539"/>
    <p:sldLayoutId xmlns:r="http://schemas.openxmlformats.org/officeDocument/2006/relationships" id="2147483659" r:id="R1c62356ce0854783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ff83b6858e5d4cc6" /><Relationship Type="http://schemas.openxmlformats.org/officeDocument/2006/relationships/notesSlide" Target="/ppt/notesSlides/notesSlide1.xml" Id="R12107326c81345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f715011bb1e9448e" /><Relationship Type="http://schemas.openxmlformats.org/officeDocument/2006/relationships/notesSlide" Target="/ppt/notesSlides/notesSlide2.xml" Id="Rdb8477a4ae6e45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f47fcd0a6b9b4aab" /><Relationship Type="http://schemas.openxmlformats.org/officeDocument/2006/relationships/notesSlide" Target="/ppt/notesSlides/notesSlide3.xml" Id="R2087daf52bf84d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c1755d6a55be48db" /><Relationship Type="http://schemas.openxmlformats.org/officeDocument/2006/relationships/notesSlide" Target="/ppt/notesSlides/notesSlide4.xml" Id="Rbc3dd8c99a4d47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b6699d821729499b" /><Relationship Type="http://schemas.openxmlformats.org/officeDocument/2006/relationships/notesSlide" Target="/ppt/notesSlides/notesSlide5.xml" Id="R18085a76ae254d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cb4e0f340d434903" /><Relationship Type="http://schemas.openxmlformats.org/officeDocument/2006/relationships/notesSlide" Target="/ppt/notesSlides/notesSlide6.xml" Id="Rb6ab7197668b4b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57c2816c7e52425b" /><Relationship Type="http://schemas.openxmlformats.org/officeDocument/2006/relationships/notesSlide" Target="/ppt/notesSlides/notesSlide7.xml" Id="Re515612c521144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d69e02455bf640d3" /><Relationship Type="http://schemas.openxmlformats.org/officeDocument/2006/relationships/notesSlide" Target="/ppt/notesSlides/notesSlide8.xml" Id="R3d188cccf7b84b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eda6aab86bd64f01" /><Relationship Type="http://schemas.openxmlformats.org/officeDocument/2006/relationships/notesSlide" Target="/ppt/notesSlides/notesSlide9.xml" Id="Re4f406fa41fa4a3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98051be188e743bd" /><Relationship Type="http://schemas.openxmlformats.org/officeDocument/2006/relationships/notesSlide" Target="/ppt/notesSlides/notesSlide10.xml" Id="R7f4cb5fe6c4843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4682dc16745e4e45" /><Relationship Type="http://schemas.openxmlformats.org/officeDocument/2006/relationships/notesSlide" Target="/ppt/notesSlides/notesSlide11.xml" Id="R49eccd12509b44d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975abd4fa9164ede" /><Relationship Type="http://schemas.openxmlformats.org/officeDocument/2006/relationships/notesSlide" Target="/ppt/notesSlides/notesSlide12.xml" Id="R479af862a13c47e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382cf0f1b3004b7d" /><Relationship Type="http://schemas.openxmlformats.org/officeDocument/2006/relationships/notesSlide" Target="/ppt/notesSlides/notesSlide13.xml" Id="Rca111511189a4e9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e120ed70a7f84cf6" /><Relationship Type="http://schemas.openxmlformats.org/officeDocument/2006/relationships/notesSlide" Target="/ppt/notesSlides/notesSlide14.xml" Id="Rdb4564a68d5542c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bfc4ca9c362c4cc9" /><Relationship Type="http://schemas.openxmlformats.org/officeDocument/2006/relationships/notesSlide" Target="/ppt/notesSlides/notesSlide15.xml" Id="R7c8ed75605284cb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40d70860aaed41fc" /><Relationship Type="http://schemas.openxmlformats.org/officeDocument/2006/relationships/notesSlide" Target="/ppt/notesSlides/notesSlide16.xml" Id="R31688c66d5014d8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372c4cc480b84456" /><Relationship Type="http://schemas.openxmlformats.org/officeDocument/2006/relationships/notesSlide" Target="/ppt/notesSlides/notesSlide17.xml" Id="Re58b1add4a114ec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f48d03e6b72f4111" /><Relationship Type="http://schemas.openxmlformats.org/officeDocument/2006/relationships/notesSlide" Target="/ppt/notesSlides/notesSlide18.xml" Id="R9fdc9cf0b9444f5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1d6752f8a57d4179" /><Relationship Type="http://schemas.openxmlformats.org/officeDocument/2006/relationships/notesSlide" Target="/ppt/notesSlides/notesSlide19.xml" Id="Re3d836c89a2845e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4be180284e824e92" /><Relationship Type="http://schemas.openxmlformats.org/officeDocument/2006/relationships/notesSlide" Target="/ppt/notesSlides/notesSlide20.xml" Id="R16bbdb8b91394f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3B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Google Shape;54;p13">
            <a:extLst xmlns:a="http://schemas.openxmlformats.org/drawingml/2006/main">
              <a:ext uri="{FF2B5EF4-FFF2-40B4-BE49-F238E27FC236}">
                <a16:creationId xmlns:a16="http://schemas.microsoft.com/office/drawing/2014/main" id="{DD2CB3E7-2793-4150-836A-CB8EF9211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0"/>
            <a:ext cx="22404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>
            <a:extLst xmlns:a="http://schemas.openxmlformats.org/drawingml/2006/main">
              <a:ext uri="{FF2B5EF4-FFF2-40B4-BE49-F238E27FC236}">
                <a16:creationId xmlns:a16="http://schemas.microsoft.com/office/drawing/2014/main" id="{DBA0A77D-CA8E-41B4-9FDD-4B32E8C44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02920"/>
            <a:ext cx="3063300" cy="384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FREE • 20 EDITABLE SLIDES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6" name="Google Shape;56;p13">
            <a:extLst xmlns:a="http://schemas.openxmlformats.org/drawingml/2006/main">
              <a:ext uri="{FF2B5EF4-FFF2-40B4-BE49-F238E27FC236}">
                <a16:creationId xmlns:a16="http://schemas.microsoft.com/office/drawing/2014/main" id="{110B1E71-F7BF-4D75-97F3-E7487B84E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43000"/>
            <a:ext cx="6080700" cy="141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WORKFLOW &amp;</a:t>
            </a:r>
            <a:endParaRPr sz="3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PROCESS IMPROVEMENT</a:t>
            </a:r>
            <a:endParaRPr sz="3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7" name="Google Shape;57;p13">
            <a:extLst xmlns:a="http://schemas.openxmlformats.org/drawingml/2006/main">
              <a:ext uri="{FF2B5EF4-FFF2-40B4-BE49-F238E27FC236}">
                <a16:creationId xmlns:a16="http://schemas.microsoft.com/office/drawing/2014/main" id="{2190BED1-0757-4DA6-B260-BB7BA78E5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88920"/>
            <a:ext cx="57606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rgbClr val="DDF4EA"/>
                </a:solidFill>
                <a:latin typeface="Sarabun"/>
                <a:ea typeface="Sarabun"/>
                <a:cs typeface="Sarabun"/>
              </a:rPr>
              <a:t>ชุดสไลด์นำเสนอการพัฒนางานอย่างเป็นระบบ</a:t>
            </a:r>
            <a:endParaRPr sz="2000" b="1">
              <a:solidFill>
                <a:srgbClr val="DDF4EA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8" name="Google Shape;58;p13">
            <a:extLst xmlns:a="http://schemas.openxmlformats.org/drawingml/2006/main">
              <a:ext uri="{FF2B5EF4-FFF2-40B4-BE49-F238E27FC236}">
                <a16:creationId xmlns:a16="http://schemas.microsoft.com/office/drawing/2014/main" id="{52DD15FA-8FCD-48A0-9600-F4D5D186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456432"/>
            <a:ext cx="5669400" cy="38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วิเคราะห์ปัญหา • ออกแบบกระบวนการ • วัดผลลัพธ์</a:t>
            </a:r>
            <a:endParaRPr sz="13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9" name="Google Shape;59;p13">
            <a:extLst xmlns:a="http://schemas.openxmlformats.org/drawingml/2006/main">
              <a:ext uri="{FF2B5EF4-FFF2-40B4-BE49-F238E27FC236}">
                <a16:creationId xmlns:a16="http://schemas.microsoft.com/office/drawing/2014/main" id="{BB3477D9-EC03-40B0-8AB0-3EAF776B3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526280"/>
            <a:ext cx="42063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DDF4EA"/>
                </a:solidFill>
                <a:latin typeface="Sarabun"/>
                <a:ea typeface="Sarabun"/>
                <a:cs typeface="Sarabun"/>
              </a:rPr>
              <a:t>chanachai.k  |  FREE TEMPLATE</a:t>
            </a:r>
            <a:endParaRPr sz="1000" b="1">
              <a:solidFill>
                <a:srgbClr val="DDF4EA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0" name="Google Shape;60;p13">
            <a:extLst xmlns:a="http://schemas.openxmlformats.org/drawingml/2006/main">
              <a:ext uri="{FF2B5EF4-FFF2-40B4-BE49-F238E27FC236}">
                <a16:creationId xmlns:a16="http://schemas.microsoft.com/office/drawing/2014/main" id="{FB7C56B3-B100-48D8-81F4-4D0A14B9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1005840"/>
            <a:ext cx="1326000" cy="567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AS–IS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1" name="Google Shape;61;p13">
            <a:extLst xmlns:a="http://schemas.openxmlformats.org/drawingml/2006/main">
              <a:ext uri="{FF2B5EF4-FFF2-40B4-BE49-F238E27FC236}">
                <a16:creationId xmlns:a16="http://schemas.microsoft.com/office/drawing/2014/main" id="{2F9E2AF4-7E0E-40C8-95D9-8439306E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1627632"/>
            <a:ext cx="548700" cy="41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↓</a:t>
            </a:r>
            <a:endParaRPr sz="22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2" name="Google Shape;62;p13">
            <a:extLst xmlns:a="http://schemas.openxmlformats.org/drawingml/2006/main">
              <a:ext uri="{FF2B5EF4-FFF2-40B4-BE49-F238E27FC236}">
                <a16:creationId xmlns:a16="http://schemas.microsoft.com/office/drawing/2014/main" id="{CE59531C-EE3D-45DC-9F99-14056C97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057400"/>
            <a:ext cx="1326000" cy="567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TO–BE</a:t>
            </a:r>
            <a:endParaRPr sz="15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3" name="Google Shape;63;p13">
            <a:extLst xmlns:a="http://schemas.openxmlformats.org/drawingml/2006/main">
              <a:ext uri="{FF2B5EF4-FFF2-40B4-BE49-F238E27FC236}">
                <a16:creationId xmlns:a16="http://schemas.microsoft.com/office/drawing/2014/main" id="{76366220-08C2-42E6-9909-EB6A5694A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2679192"/>
            <a:ext cx="548700" cy="41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↓</a:t>
            </a:r>
            <a:endParaRPr sz="22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4" name="Google Shape;64;p13">
            <a:extLst xmlns:a="http://schemas.openxmlformats.org/drawingml/2006/main">
              <a:ext uri="{FF2B5EF4-FFF2-40B4-BE49-F238E27FC236}">
                <a16:creationId xmlns:a16="http://schemas.microsoft.com/office/drawing/2014/main" id="{26598FA6-1E10-480F-B0A2-953B7574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3108960"/>
            <a:ext cx="1326000" cy="567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IMPACT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5" name="Google Shape;65;p13">
            <a:extLst xmlns:a="http://schemas.openxmlformats.org/drawingml/2006/main">
              <a:ext uri="{FF2B5EF4-FFF2-40B4-BE49-F238E27FC236}">
                <a16:creationId xmlns:a16="http://schemas.microsoft.com/office/drawing/2014/main" id="{32DA4F5F-5ECB-4B02-8BC8-570CD779C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160520"/>
            <a:ext cx="1417200" cy="59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</a:rPr>
              <a:t>EDIT • REUSE</a:t>
            </a:r>
            <a:endParaRPr sz="1000" b="1">
              <a:solidFill>
                <a:srgbClr val="073B32"/>
              </a:solidFill>
            </a:endParaRPr>
          </a:p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</a:rPr>
              <a:t>• PRESENT</a:t>
            </a:r>
            <a:endParaRPr sz="1000" b="1">
              <a:solidFill>
                <a:srgbClr val="073B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7879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0" name="Google Shape;70;p14">
            <a:extLst xmlns:a="http://schemas.openxmlformats.org/drawingml/2006/main">
              <a:ext uri="{FF2B5EF4-FFF2-40B4-BE49-F238E27FC236}">
                <a16:creationId xmlns:a16="http://schemas.microsoft.com/office/drawing/2014/main" id="{BE58B76C-C135-4654-81D4-0A3EEDF4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0174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START HERE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71" name="Google Shape;71;p14">
            <a:extLst xmlns:a="http://schemas.openxmlformats.org/drawingml/2006/main">
              <a:ext uri="{FF2B5EF4-FFF2-40B4-BE49-F238E27FC236}">
                <a16:creationId xmlns:a16="http://schemas.microsoft.com/office/drawing/2014/main" id="{2B5D8E1E-7E6A-450A-A5C9-55D162F5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7268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วิธีใช้ชุดสไลด์นี้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2" name="Google Shape;72;p14">
            <a:extLst xmlns:a="http://schemas.openxmlformats.org/drawingml/2006/main">
              <a:ext uri="{FF2B5EF4-FFF2-40B4-BE49-F238E27FC236}">
                <a16:creationId xmlns:a16="http://schemas.microsoft.com/office/drawing/2014/main" id="{E31BA6B6-AD46-4BFC-9F58-D3CD311A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02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3" name="Google Shape;73;p14">
            <a:extLst xmlns:a="http://schemas.openxmlformats.org/drawingml/2006/main">
              <a:ext uri="{FF2B5EF4-FFF2-40B4-BE49-F238E27FC236}">
                <a16:creationId xmlns:a16="http://schemas.microsoft.com/office/drawing/2014/main" id="{6F76CC73-E982-424E-8C72-354C94C2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80466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เลือกเฉพาะหน้าที่จำเป็น แล้วปรับให้เข้ากับเรื่องของคุณ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4" name="Google Shape;74;p14">
            <a:extLst xmlns:a="http://schemas.openxmlformats.org/drawingml/2006/main">
              <a:ext uri="{FF2B5EF4-FFF2-40B4-BE49-F238E27FC236}">
                <a16:creationId xmlns:a16="http://schemas.microsoft.com/office/drawing/2014/main" id="{C3FE7EEA-75EC-4CBD-A320-C3DE4706A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>
            <a:extLst xmlns:a="http://schemas.openxmlformats.org/drawingml/2006/main">
              <a:ext uri="{FF2B5EF4-FFF2-40B4-BE49-F238E27FC236}">
                <a16:creationId xmlns:a16="http://schemas.microsoft.com/office/drawing/2014/main" id="{A21556F0-5196-4F1D-BA31-9C9D54FB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81328"/>
            <a:ext cx="5028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01</a:t>
            </a:r>
            <a:endParaRPr sz="13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6" name="Google Shape;76;p14">
            <a:extLst xmlns:a="http://schemas.openxmlformats.org/drawingml/2006/main">
              <a:ext uri="{FF2B5EF4-FFF2-40B4-BE49-F238E27FC236}">
                <a16:creationId xmlns:a16="http://schemas.microsoft.com/office/drawing/2014/main" id="{E52BCE4D-6379-4A3B-A6CE-81FBD5F6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029968"/>
            <a:ext cx="1737300" cy="34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แทนที่เนื้อหา</a:t>
            </a:r>
            <a:endParaRPr sz="16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7" name="Google Shape;77;p14">
            <a:extLst xmlns:a="http://schemas.openxmlformats.org/drawingml/2006/main">
              <a:ext uri="{FF2B5EF4-FFF2-40B4-BE49-F238E27FC236}">
                <a16:creationId xmlns:a16="http://schemas.microsoft.com/office/drawing/2014/main" id="{7FBB02B3-197B-4299-994D-8E8F8A65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487168"/>
            <a:ext cx="1737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เปลี่ยนข้อความ ตัวเลข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และชื่อโครงการ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8" name="Google Shape;78;p14">
            <a:extLst xmlns:a="http://schemas.openxmlformats.org/drawingml/2006/main">
              <a:ext uri="{FF2B5EF4-FFF2-40B4-BE49-F238E27FC236}">
                <a16:creationId xmlns:a16="http://schemas.microsoft.com/office/drawing/2014/main" id="{A859FB0D-4170-4DCC-9B37-1DE8F877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310128"/>
            <a:ext cx="1719000" cy="5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>
            <a:extLst xmlns:a="http://schemas.openxmlformats.org/drawingml/2006/main">
              <a:ext uri="{FF2B5EF4-FFF2-40B4-BE49-F238E27FC236}">
                <a16:creationId xmlns:a16="http://schemas.microsoft.com/office/drawing/2014/main" id="{0FBCAF0E-A947-442C-AB17-5BF6BED9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4328" y="1481328"/>
            <a:ext cx="5028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02</a:t>
            </a:r>
            <a:endParaRPr sz="13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80" name="Google Shape;80;p14">
            <a:extLst xmlns:a="http://schemas.openxmlformats.org/drawingml/2006/main">
              <a:ext uri="{FF2B5EF4-FFF2-40B4-BE49-F238E27FC236}">
                <a16:creationId xmlns:a16="http://schemas.microsoft.com/office/drawing/2014/main" id="{F4B64CF0-2E4D-4123-8AED-A4BB5596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4328" y="2029968"/>
            <a:ext cx="1737300" cy="34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เลือกสไลด์</a:t>
            </a:r>
            <a:endParaRPr sz="16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81" name="Google Shape;81;p14">
            <a:extLst xmlns:a="http://schemas.openxmlformats.org/drawingml/2006/main">
              <a:ext uri="{FF2B5EF4-FFF2-40B4-BE49-F238E27FC236}">
                <a16:creationId xmlns:a16="http://schemas.microsoft.com/office/drawing/2014/main" id="{49242CF3-43D3-4F33-A86A-3E3938F47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4328" y="2487168"/>
            <a:ext cx="1737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เก็บเฉพาะหน้าที่ช่วย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เล่าเรื่องให้ชัด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82" name="Google Shape;82;p14">
            <a:extLst xmlns:a="http://schemas.openxmlformats.org/drawingml/2006/main">
              <a:ext uri="{FF2B5EF4-FFF2-40B4-BE49-F238E27FC236}">
                <a16:creationId xmlns:a16="http://schemas.microsoft.com/office/drawing/2014/main" id="{891B3912-A726-4932-9A0C-FCBEAB20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4328" y="3310128"/>
            <a:ext cx="1719000" cy="5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>
            <a:extLst xmlns:a="http://schemas.openxmlformats.org/drawingml/2006/main">
              <a:ext uri="{FF2B5EF4-FFF2-40B4-BE49-F238E27FC236}">
                <a16:creationId xmlns:a16="http://schemas.microsoft.com/office/drawing/2014/main" id="{A74436AF-8285-4775-88FA-86315394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1728" y="1481328"/>
            <a:ext cx="5028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03</a:t>
            </a:r>
            <a:endParaRPr sz="13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84" name="Google Shape;84;p14">
            <a:extLst xmlns:a="http://schemas.openxmlformats.org/drawingml/2006/main">
              <a:ext uri="{FF2B5EF4-FFF2-40B4-BE49-F238E27FC236}">
                <a16:creationId xmlns:a16="http://schemas.microsoft.com/office/drawing/2014/main" id="{B198A9F1-36C2-403C-8895-8937BC01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1728" y="2029968"/>
            <a:ext cx="1737300" cy="34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ปรับแบรนด์</a:t>
            </a:r>
            <a:endParaRPr sz="16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85" name="Google Shape;85;p14">
            <a:extLst xmlns:a="http://schemas.openxmlformats.org/drawingml/2006/main">
              <a:ext uri="{FF2B5EF4-FFF2-40B4-BE49-F238E27FC236}">
                <a16:creationId xmlns:a16="http://schemas.microsoft.com/office/drawing/2014/main" id="{C5121D7E-0B1E-4A7F-A01B-F39ACC68D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1728" y="2487168"/>
            <a:ext cx="1737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เปลี่ยนสี ฟอนต์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และโลโก้องค์กร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86" name="Google Shape;86;p14">
            <a:extLst xmlns:a="http://schemas.openxmlformats.org/drawingml/2006/main">
              <a:ext uri="{FF2B5EF4-FFF2-40B4-BE49-F238E27FC236}">
                <a16:creationId xmlns:a16="http://schemas.microsoft.com/office/drawing/2014/main" id="{C2778C99-AD25-4086-8697-C8EEAB1C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1728" y="3310128"/>
            <a:ext cx="1719000" cy="5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>
            <a:extLst xmlns:a="http://schemas.openxmlformats.org/drawingml/2006/main">
              <a:ext uri="{FF2B5EF4-FFF2-40B4-BE49-F238E27FC236}">
                <a16:creationId xmlns:a16="http://schemas.microsoft.com/office/drawing/2014/main" id="{C7A3ED96-674A-4ECC-9C00-2AAABB38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1481328"/>
            <a:ext cx="5028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04</a:t>
            </a:r>
            <a:endParaRPr sz="13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88" name="Google Shape;88;p14">
            <a:extLst xmlns:a="http://schemas.openxmlformats.org/drawingml/2006/main">
              <a:ext uri="{FF2B5EF4-FFF2-40B4-BE49-F238E27FC236}">
                <a16:creationId xmlns:a16="http://schemas.microsoft.com/office/drawing/2014/main" id="{738E1F16-3D83-4202-AEF9-F6A774191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2029968"/>
            <a:ext cx="1737300" cy="34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ตรวจแล้วนำเสนอ</a:t>
            </a:r>
            <a:endParaRPr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89" name="Google Shape;89;p14">
            <a:extLst xmlns:a="http://schemas.openxmlformats.org/drawingml/2006/main">
              <a:ext uri="{FF2B5EF4-FFF2-40B4-BE49-F238E27FC236}">
                <a16:creationId xmlns:a16="http://schemas.microsoft.com/office/drawing/2014/main" id="{F4D5AFD1-DF73-40FC-89BE-E35ADD3F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2487168"/>
            <a:ext cx="1737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เช็กข้อมูลจริง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ก่อนส่งหรือขึ้นเวที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90" name="Google Shape;90;p14">
            <a:extLst xmlns:a="http://schemas.openxmlformats.org/drawingml/2006/main">
              <a:ext uri="{FF2B5EF4-FFF2-40B4-BE49-F238E27FC236}">
                <a16:creationId xmlns:a16="http://schemas.microsoft.com/office/drawing/2014/main" id="{A602B5D2-2B8D-42DA-831E-0B86A8D2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3310128"/>
            <a:ext cx="1719000" cy="5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>
            <a:extLst xmlns:a="http://schemas.openxmlformats.org/drawingml/2006/main">
              <a:ext uri="{FF2B5EF4-FFF2-40B4-BE49-F238E27FC236}">
                <a16:creationId xmlns:a16="http://schemas.microsoft.com/office/drawing/2014/main" id="{7D2BD501-B9F5-40FA-8683-AFF331EA6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730752"/>
            <a:ext cx="2011800" cy="530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แก้ไขได้ทุกส่วน</a:t>
            </a:r>
            <a:endParaRPr sz="15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92" name="Google Shape;92;p14">
            <a:extLst xmlns:a="http://schemas.openxmlformats.org/drawingml/2006/main">
              <a:ext uri="{FF2B5EF4-FFF2-40B4-BE49-F238E27FC236}">
                <a16:creationId xmlns:a16="http://schemas.microsoft.com/office/drawing/2014/main" id="{AAB35F03-9608-4FF0-8A70-71537994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928" y="3703320"/>
            <a:ext cx="11430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COLOR SYSTEM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93" name="Google Shape;93;p14">
            <a:extLst xmlns:a="http://schemas.openxmlformats.org/drawingml/2006/main">
              <a:ext uri="{FF2B5EF4-FFF2-40B4-BE49-F238E27FC236}">
                <a16:creationId xmlns:a16="http://schemas.microsoft.com/office/drawing/2014/main" id="{9583A399-4700-445E-9617-DF51C5F8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4023360"/>
            <a:ext cx="246900" cy="246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>
            <a:extLst xmlns:a="http://schemas.openxmlformats.org/drawingml/2006/main">
              <a:ext uri="{FF2B5EF4-FFF2-40B4-BE49-F238E27FC236}">
                <a16:creationId xmlns:a16="http://schemas.microsoft.com/office/drawing/2014/main" id="{0E39EB07-4BC5-45B0-AACD-AD3112AE2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4408" y="4023360"/>
            <a:ext cx="246900" cy="246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>
            <a:extLst xmlns:a="http://schemas.openxmlformats.org/drawingml/2006/main">
              <a:ext uri="{FF2B5EF4-FFF2-40B4-BE49-F238E27FC236}">
                <a16:creationId xmlns:a16="http://schemas.microsoft.com/office/drawing/2014/main" id="{57442F00-4A4D-4CF0-B1E3-4A605FBE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456" y="4023360"/>
            <a:ext cx="246900" cy="246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>
            <a:extLst xmlns:a="http://schemas.openxmlformats.org/drawingml/2006/main">
              <a:ext uri="{FF2B5EF4-FFF2-40B4-BE49-F238E27FC236}">
                <a16:creationId xmlns:a16="http://schemas.microsoft.com/office/drawing/2014/main" id="{16E2E691-F854-482C-B8F7-F27A3E68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2504" y="4023360"/>
            <a:ext cx="246900" cy="246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>
            <a:extLst xmlns:a="http://schemas.openxmlformats.org/drawingml/2006/main">
              <a:ext uri="{FF2B5EF4-FFF2-40B4-BE49-F238E27FC236}">
                <a16:creationId xmlns:a16="http://schemas.microsoft.com/office/drawing/2014/main" id="{FAA2A40E-61B7-48A8-AB1D-B735E297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023360"/>
            <a:ext cx="246900" cy="246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>
            <a:extLst xmlns:a="http://schemas.openxmlformats.org/drawingml/2006/main">
              <a:ext uri="{FF2B5EF4-FFF2-40B4-BE49-F238E27FC236}">
                <a16:creationId xmlns:a16="http://schemas.microsoft.com/office/drawing/2014/main" id="{D6A0AA1A-3AF0-4DEE-8AD8-550417CA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730752"/>
            <a:ext cx="2926200" cy="5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60756E"/>
                </a:solidFill>
              </a:rPr>
              <a:t>FONT  •  Sarabun / Arial</a:t>
            </a:r>
            <a:endParaRPr sz="900" b="1">
              <a:solidFill>
                <a:srgbClr val="60756E"/>
              </a:solidFill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60756E"/>
                </a:solidFill>
              </a:rPr>
              <a:t>FORMAT  •  16:9 Widescreen</a:t>
            </a:r>
            <a:endParaRPr sz="900" b="1">
              <a:solidFill>
                <a:srgbClr val="60756E"/>
              </a:solidFill>
            </a:endParaRPr>
          </a:p>
        </p:txBody>
      </p:sp>
      <p:sp>
        <p:nvSpPr>
          <p:cNvPr id="99" name="Google Shape;99;p14">
            <a:extLst xmlns:a="http://schemas.openxmlformats.org/drawingml/2006/main">
              <a:ext uri="{FF2B5EF4-FFF2-40B4-BE49-F238E27FC236}">
                <a16:creationId xmlns:a16="http://schemas.microsoft.com/office/drawing/2014/main" id="{6BB2B913-5734-4DFE-8598-CA24214F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100" name="Google Shape;100;p14">
            <a:extLst xmlns:a="http://schemas.openxmlformats.org/drawingml/2006/main">
              <a:ext uri="{FF2B5EF4-FFF2-40B4-BE49-F238E27FC236}">
                <a16:creationId xmlns:a16="http://schemas.microsoft.com/office/drawing/2014/main" id="{A666FABC-5345-4598-AC3A-98491EC2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593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5" name="Google Shape;105;p15">
            <a:extLst xmlns:a="http://schemas.openxmlformats.org/drawingml/2006/main">
              <a:ext uri="{FF2B5EF4-FFF2-40B4-BE49-F238E27FC236}">
                <a16:creationId xmlns:a16="http://schemas.microsoft.com/office/drawing/2014/main" id="{662D48BE-FC8D-40AD-80C0-B783AE9C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0174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EXECUTIVE VIEW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106" name="Google Shape;106;p15">
            <a:extLst xmlns:a="http://schemas.openxmlformats.org/drawingml/2006/main">
              <a:ext uri="{FF2B5EF4-FFF2-40B4-BE49-F238E27FC236}">
                <a16:creationId xmlns:a16="http://schemas.microsoft.com/office/drawing/2014/main" id="{83D9C165-00DB-452F-AB0C-C7100E65B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7268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Executive Summary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07" name="Google Shape;107;p15">
            <a:extLst xmlns:a="http://schemas.openxmlformats.org/drawingml/2006/main">
              <a:ext uri="{FF2B5EF4-FFF2-40B4-BE49-F238E27FC236}">
                <a16:creationId xmlns:a16="http://schemas.microsoft.com/office/drawing/2014/main" id="{B6C746EB-1E22-464E-9E6D-CDD3EAEA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03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08" name="Google Shape;108;p15">
            <a:extLst xmlns:a="http://schemas.openxmlformats.org/drawingml/2006/main">
              <a:ext uri="{FF2B5EF4-FFF2-40B4-BE49-F238E27FC236}">
                <a16:creationId xmlns:a16="http://schemas.microsoft.com/office/drawing/2014/main" id="{84C1AD05-9A1F-4F19-B602-F2FE860D3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80466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สรุปให้ผู้บริหารเข้าใจภาพรวมและตัดสินใจได้ในหน้าเดียว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09" name="Google Shape;109;p15">
            <a:extLst xmlns:a="http://schemas.openxmlformats.org/drawingml/2006/main">
              <a:ext uri="{FF2B5EF4-FFF2-40B4-BE49-F238E27FC236}">
                <a16:creationId xmlns:a16="http://schemas.microsoft.com/office/drawing/2014/main" id="{0A458243-EE39-4D0D-BB89-13064B42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5">
            <a:extLst xmlns:a="http://schemas.openxmlformats.org/drawingml/2006/main">
              <a:ext uri="{FF2B5EF4-FFF2-40B4-BE49-F238E27FC236}">
                <a16:creationId xmlns:a16="http://schemas.microsoft.com/office/drawing/2014/main" id="{0FCBE522-36D2-42C1-8596-1B08E992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44752"/>
            <a:ext cx="3931800" cy="1206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">
            <a:extLst xmlns:a="http://schemas.openxmlformats.org/drawingml/2006/main">
              <a:ext uri="{FF2B5EF4-FFF2-40B4-BE49-F238E27FC236}">
                <a16:creationId xmlns:a16="http://schemas.microsoft.com/office/drawing/2014/main" id="{5D1EE59D-C235-4630-B757-3CD8D09C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1600200"/>
            <a:ext cx="73200" cy="896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5">
            <a:extLst xmlns:a="http://schemas.openxmlformats.org/drawingml/2006/main">
              <a:ext uri="{FF2B5EF4-FFF2-40B4-BE49-F238E27FC236}">
                <a16:creationId xmlns:a16="http://schemas.microsoft.com/office/drawing/2014/main" id="{23254EBB-A9F1-4E62-B5B7-7B79CA78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09344"/>
            <a:ext cx="32460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ปัญหา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13" name="Google Shape;113;p15">
            <a:extLst xmlns:a="http://schemas.openxmlformats.org/drawingml/2006/main">
              <a:ext uri="{FF2B5EF4-FFF2-40B4-BE49-F238E27FC236}">
                <a16:creationId xmlns:a16="http://schemas.microsoft.com/office/drawing/2014/main" id="{4C107259-4304-4485-9784-310FE33B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65960"/>
            <a:ext cx="32460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กระบวนการอนุมัติใช้เวลานาน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ข้อมูลกระจายหลายช่องทาง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14" name="Google Shape;114;p15">
            <a:extLst xmlns:a="http://schemas.openxmlformats.org/drawingml/2006/main">
              <a:ext uri="{FF2B5EF4-FFF2-40B4-BE49-F238E27FC236}">
                <a16:creationId xmlns:a16="http://schemas.microsoft.com/office/drawing/2014/main" id="{20847BB3-34A1-416B-8952-B6C52DCD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7288" y="1609344"/>
            <a:ext cx="749700" cy="246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CEBE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E56B6F"/>
                </a:solidFill>
                <a:latin typeface="Sarabun"/>
                <a:ea typeface="Sarabun"/>
                <a:cs typeface="Sarabun"/>
              </a:rPr>
              <a:t>KEY POINT</a:t>
            </a:r>
            <a:endParaRPr sz="700" b="1">
              <a:solidFill>
                <a:srgbClr val="E56B6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15" name="Google Shape;115;p15">
            <a:extLst xmlns:a="http://schemas.openxmlformats.org/drawingml/2006/main">
              <a:ext uri="{FF2B5EF4-FFF2-40B4-BE49-F238E27FC236}">
                <a16:creationId xmlns:a16="http://schemas.microsoft.com/office/drawing/2014/main" id="{C27ED2D4-EB80-42E9-9DDB-4596E9E7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08" y="1444752"/>
            <a:ext cx="3931800" cy="1206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>
            <a:extLst xmlns:a="http://schemas.openxmlformats.org/drawingml/2006/main">
              <a:ext uri="{FF2B5EF4-FFF2-40B4-BE49-F238E27FC236}">
                <a16:creationId xmlns:a16="http://schemas.microsoft.com/office/drawing/2014/main" id="{40986562-3C28-4101-A516-42127658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1600200"/>
            <a:ext cx="73200" cy="896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5">
            <a:extLst xmlns:a="http://schemas.openxmlformats.org/drawingml/2006/main">
              <a:ext uri="{FF2B5EF4-FFF2-40B4-BE49-F238E27FC236}">
                <a16:creationId xmlns:a16="http://schemas.microsoft.com/office/drawing/2014/main" id="{DFB214D1-AD5B-4E47-B7B0-F2D1FDD6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1609344"/>
            <a:ext cx="32460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แนวทาง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18" name="Google Shape;118;p15">
            <a:extLst xmlns:a="http://schemas.openxmlformats.org/drawingml/2006/main">
              <a:ext uri="{FF2B5EF4-FFF2-40B4-BE49-F238E27FC236}">
                <a16:creationId xmlns:a16="http://schemas.microsoft.com/office/drawing/2014/main" id="{808E85A6-0914-4538-96E5-6DD8810B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1965960"/>
            <a:ext cx="32460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รวมแบบฟอร์มและติดตามสถานะ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ผ่าน Workflow เดียว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19" name="Google Shape;119;p15">
            <a:extLst xmlns:a="http://schemas.openxmlformats.org/drawingml/2006/main">
              <a:ext uri="{FF2B5EF4-FFF2-40B4-BE49-F238E27FC236}">
                <a16:creationId xmlns:a16="http://schemas.microsoft.com/office/drawing/2014/main" id="{0567105C-E196-4418-ABFF-33F53BC7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6368" y="1609344"/>
            <a:ext cx="749700" cy="246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KEY POINT</a:t>
            </a:r>
            <a:endParaRPr sz="7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20" name="Google Shape;120;p15">
            <a:extLst xmlns:a="http://schemas.openxmlformats.org/drawingml/2006/main">
              <a:ext uri="{FF2B5EF4-FFF2-40B4-BE49-F238E27FC236}">
                <a16:creationId xmlns:a16="http://schemas.microsoft.com/office/drawing/2014/main" id="{10F8741C-0A64-4FCA-A45A-189B27126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880360"/>
            <a:ext cx="3931800" cy="1206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5">
            <a:extLst xmlns:a="http://schemas.openxmlformats.org/drawingml/2006/main">
              <a:ext uri="{FF2B5EF4-FFF2-40B4-BE49-F238E27FC236}">
                <a16:creationId xmlns:a16="http://schemas.microsoft.com/office/drawing/2014/main" id="{CB458AC5-B050-49CD-8388-6B6A5820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035808"/>
            <a:ext cx="73200" cy="896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5">
            <a:extLst xmlns:a="http://schemas.openxmlformats.org/drawingml/2006/main">
              <a:ext uri="{FF2B5EF4-FFF2-40B4-BE49-F238E27FC236}">
                <a16:creationId xmlns:a16="http://schemas.microsoft.com/office/drawing/2014/main" id="{9D5D7D24-2290-427B-9576-AC4A9359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44952"/>
            <a:ext cx="32460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ผลลัพธ์เป้าหมาย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23" name="Google Shape;123;p15">
            <a:extLst xmlns:a="http://schemas.openxmlformats.org/drawingml/2006/main">
              <a:ext uri="{FF2B5EF4-FFF2-40B4-BE49-F238E27FC236}">
                <a16:creationId xmlns:a16="http://schemas.microsoft.com/office/drawing/2014/main" id="{D6AC80CB-C0B1-41EC-AE0F-2CBD9607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01568"/>
            <a:ext cx="32460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ลด Lead Time 40%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ลดงานแก้ไขซ้ำ 50%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24" name="Google Shape;124;p15">
            <a:extLst xmlns:a="http://schemas.openxmlformats.org/drawingml/2006/main">
              <a:ext uri="{FF2B5EF4-FFF2-40B4-BE49-F238E27FC236}">
                <a16:creationId xmlns:a16="http://schemas.microsoft.com/office/drawing/2014/main" id="{B2038FC6-1759-4B63-85F8-5E69E2DA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7288" y="3044952"/>
            <a:ext cx="749700" cy="246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2F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4A89C7"/>
                </a:solidFill>
                <a:latin typeface="Sarabun"/>
                <a:ea typeface="Sarabun"/>
                <a:cs typeface="Sarabun"/>
              </a:rPr>
              <a:t>KEY POINT</a:t>
            </a:r>
            <a:endParaRPr sz="700" b="1">
              <a:solidFill>
                <a:srgbClr val="4A89C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25" name="Google Shape;125;p15">
            <a:extLst xmlns:a="http://schemas.openxmlformats.org/drawingml/2006/main">
              <a:ext uri="{FF2B5EF4-FFF2-40B4-BE49-F238E27FC236}">
                <a16:creationId xmlns:a16="http://schemas.microsoft.com/office/drawing/2014/main" id="{C2A9C7A5-353A-4C37-97CF-2BE614083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08" y="2880360"/>
            <a:ext cx="3931800" cy="1206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5">
            <a:extLst xmlns:a="http://schemas.openxmlformats.org/drawingml/2006/main">
              <a:ext uri="{FF2B5EF4-FFF2-40B4-BE49-F238E27FC236}">
                <a16:creationId xmlns:a16="http://schemas.microsoft.com/office/drawing/2014/main" id="{9344F21D-2D8F-4BB8-9231-073F542F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3035808"/>
            <a:ext cx="73200" cy="896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>
            <a:extLst xmlns:a="http://schemas.openxmlformats.org/drawingml/2006/main">
              <a:ext uri="{FF2B5EF4-FFF2-40B4-BE49-F238E27FC236}">
                <a16:creationId xmlns:a16="http://schemas.microsoft.com/office/drawing/2014/main" id="{DF7B0A70-9658-42A3-8228-C0425892A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3044952"/>
            <a:ext cx="32460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สิ่งที่ต้องการอนุมัติ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28" name="Google Shape;128;p15">
            <a:extLst xmlns:a="http://schemas.openxmlformats.org/drawingml/2006/main">
              <a:ext uri="{FF2B5EF4-FFF2-40B4-BE49-F238E27FC236}">
                <a16:creationId xmlns:a16="http://schemas.microsoft.com/office/drawing/2014/main" id="{93406323-AFCE-4456-9F91-4A8817BF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3401568"/>
            <a:ext cx="32460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อนุมัติ Pilot 12 สัปดาห์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และแต่งตั้ง Process Owner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29" name="Google Shape;129;p15">
            <a:extLst xmlns:a="http://schemas.openxmlformats.org/drawingml/2006/main">
              <a:ext uri="{FF2B5EF4-FFF2-40B4-BE49-F238E27FC236}">
                <a16:creationId xmlns:a16="http://schemas.microsoft.com/office/drawing/2014/main" id="{229ED44C-0A83-4C0A-B020-B7F73A4E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6368" y="3044952"/>
            <a:ext cx="749700" cy="246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7D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F4C95D"/>
                </a:solidFill>
                <a:latin typeface="Sarabun"/>
                <a:ea typeface="Sarabun"/>
                <a:cs typeface="Sarabun"/>
              </a:rPr>
              <a:t>DECISION</a:t>
            </a:r>
            <a:endParaRPr sz="700" b="1">
              <a:solidFill>
                <a:srgbClr val="F4C95D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30" name="Google Shape;130;p15">
            <a:extLst xmlns:a="http://schemas.openxmlformats.org/drawingml/2006/main">
              <a:ext uri="{FF2B5EF4-FFF2-40B4-BE49-F238E27FC236}">
                <a16:creationId xmlns:a16="http://schemas.microsoft.com/office/drawing/2014/main" id="{517F307A-F292-412A-B964-93355A3D4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131" name="Google Shape;131;p15">
            <a:extLst xmlns:a="http://schemas.openxmlformats.org/drawingml/2006/main">
              <a:ext uri="{FF2B5EF4-FFF2-40B4-BE49-F238E27FC236}">
                <a16:creationId xmlns:a16="http://schemas.microsoft.com/office/drawing/2014/main" id="{BE317BD4-38C8-4F77-8AAA-E6C186BC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524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6" name="Google Shape;136;p16">
            <a:extLst xmlns:a="http://schemas.openxmlformats.org/drawingml/2006/main">
              <a:ext uri="{FF2B5EF4-FFF2-40B4-BE49-F238E27FC236}">
                <a16:creationId xmlns:a16="http://schemas.microsoft.com/office/drawing/2014/main" id="{0ACA3EFD-28FE-4842-BDFF-A8F1BD47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0174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PROJECT SETUP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137" name="Google Shape;137;p16">
            <a:extLst xmlns:a="http://schemas.openxmlformats.org/drawingml/2006/main">
              <a:ext uri="{FF2B5EF4-FFF2-40B4-BE49-F238E27FC236}">
                <a16:creationId xmlns:a16="http://schemas.microsoft.com/office/drawing/2014/main" id="{BA9E3057-BD59-4A67-88B1-2D201F11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7268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ภาพรวมโครงการ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38" name="Google Shape;138;p16">
            <a:extLst xmlns:a="http://schemas.openxmlformats.org/drawingml/2006/main">
              <a:ext uri="{FF2B5EF4-FFF2-40B4-BE49-F238E27FC236}">
                <a16:creationId xmlns:a16="http://schemas.microsoft.com/office/drawing/2014/main" id="{2DC40F26-041C-43D1-A55E-97939874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04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39" name="Google Shape;139;p16">
            <a:extLst xmlns:a="http://schemas.openxmlformats.org/drawingml/2006/main">
              <a:ext uri="{FF2B5EF4-FFF2-40B4-BE49-F238E27FC236}">
                <a16:creationId xmlns:a16="http://schemas.microsoft.com/office/drawing/2014/main" id="{FF0F1180-9B6F-40B3-8BB6-EC7C1831A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80466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กำหนดเป้าหมาย ขอบเขต และนิยามความสำเร็จให้ตรงกัน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40" name="Google Shape;140;p16">
            <a:extLst xmlns:a="http://schemas.openxmlformats.org/drawingml/2006/main">
              <a:ext uri="{FF2B5EF4-FFF2-40B4-BE49-F238E27FC236}">
                <a16:creationId xmlns:a16="http://schemas.microsoft.com/office/drawing/2014/main" id="{8739B1A5-7DF5-4FBC-BED6-97C93EA3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6">
            <a:extLst xmlns:a="http://schemas.openxmlformats.org/drawingml/2006/main">
              <a:ext uri="{FF2B5EF4-FFF2-40B4-BE49-F238E27FC236}">
                <a16:creationId xmlns:a16="http://schemas.microsoft.com/office/drawing/2014/main" id="{3AC041CB-E8FB-4EEC-A1E5-CF932FE0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44752"/>
            <a:ext cx="4023300" cy="292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">
            <a:extLst xmlns:a="http://schemas.openxmlformats.org/drawingml/2006/main">
              <a:ext uri="{FF2B5EF4-FFF2-40B4-BE49-F238E27FC236}">
                <a16:creationId xmlns:a16="http://schemas.microsoft.com/office/drawing/2014/main" id="{35F536A8-4360-49E8-AE01-647B962E1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719072"/>
            <a:ext cx="210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4C95D"/>
                </a:solidFill>
              </a:rPr>
              <a:t>PROJECT OBJECTIVE</a:t>
            </a:r>
            <a:endParaRPr sz="900" b="1">
              <a:solidFill>
                <a:srgbClr val="F4C95D"/>
              </a:solidFill>
            </a:endParaRPr>
          </a:p>
        </p:txBody>
      </p:sp>
      <p:sp>
        <p:nvSpPr>
          <p:cNvPr id="143" name="Google Shape;143;p16">
            <a:extLst xmlns:a="http://schemas.openxmlformats.org/drawingml/2006/main">
              <a:ext uri="{FF2B5EF4-FFF2-40B4-BE49-F238E27FC236}">
                <a16:creationId xmlns:a16="http://schemas.microsoft.com/office/drawing/2014/main" id="{10E21562-4F17-49D1-8955-F7463316C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084832"/>
            <a:ext cx="3246000" cy="102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ทำให้การอนุมัติเอกสาร</a:t>
            </a:r>
            <a:endParaRPr sz="1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เร็วขึ้น โปร่งใสขึ้น</a:t>
            </a:r>
            <a:endParaRPr sz="1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และตรวจสอบย้อนหลังได้</a:t>
            </a:r>
            <a:endParaRPr sz="1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44" name="Google Shape;144;p16">
            <a:extLst xmlns:a="http://schemas.openxmlformats.org/drawingml/2006/main">
              <a:ext uri="{FF2B5EF4-FFF2-40B4-BE49-F238E27FC236}">
                <a16:creationId xmlns:a16="http://schemas.microsoft.com/office/drawing/2014/main" id="{9904F25E-A033-4153-B5EE-1D6707B7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429000"/>
            <a:ext cx="32460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DDF4EA"/>
                </a:solidFill>
                <a:latin typeface="Sarabun"/>
                <a:ea typeface="Sarabun"/>
                <a:cs typeface="Sarabun"/>
              </a:rPr>
              <a:t>ตัวอย่างสมมติ — แทนที่ด้วยเป้าหมายของโครงการคุณ</a:t>
            </a:r>
            <a:endParaRPr sz="1000">
              <a:solidFill>
                <a:srgbClr val="DDF4EA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45" name="Google Shape;145;p16">
            <a:extLst xmlns:a="http://schemas.openxmlformats.org/drawingml/2006/main">
              <a:ext uri="{FF2B5EF4-FFF2-40B4-BE49-F238E27FC236}">
                <a16:creationId xmlns:a16="http://schemas.microsoft.com/office/drawing/2014/main" id="{F6614A14-89C1-40D9-A2CA-43CA4874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444752"/>
            <a:ext cx="1143000" cy="932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6">
            <a:extLst xmlns:a="http://schemas.openxmlformats.org/drawingml/2006/main">
              <a:ext uri="{FF2B5EF4-FFF2-40B4-BE49-F238E27FC236}">
                <a16:creationId xmlns:a16="http://schemas.microsoft.com/office/drawing/2014/main" id="{9DD0A8FF-1D92-44A1-A1FB-3C5359168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627632"/>
            <a:ext cx="8688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OWNER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147" name="Google Shape;147;p16">
            <a:extLst xmlns:a="http://schemas.openxmlformats.org/drawingml/2006/main">
              <a:ext uri="{FF2B5EF4-FFF2-40B4-BE49-F238E27FC236}">
                <a16:creationId xmlns:a16="http://schemas.microsoft.com/office/drawing/2014/main" id="{82FA09FB-680A-491A-83AA-6723331D3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901952"/>
            <a:ext cx="868800" cy="29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Operations Excellence</a:t>
            </a:r>
            <a:endParaRPr sz="8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48" name="Google Shape;148;p16">
            <a:extLst xmlns:a="http://schemas.openxmlformats.org/drawingml/2006/main">
              <a:ext uri="{FF2B5EF4-FFF2-40B4-BE49-F238E27FC236}">
                <a16:creationId xmlns:a16="http://schemas.microsoft.com/office/drawing/2014/main" id="{EE3D4A56-E5AA-4717-8E79-24E227CA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444752"/>
            <a:ext cx="1143000" cy="932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6">
            <a:extLst xmlns:a="http://schemas.openxmlformats.org/drawingml/2006/main">
              <a:ext uri="{FF2B5EF4-FFF2-40B4-BE49-F238E27FC236}">
                <a16:creationId xmlns:a16="http://schemas.microsoft.com/office/drawing/2014/main" id="{F60BD79A-F71D-4D34-83B7-DC2A6C49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1627632"/>
            <a:ext cx="8688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TIMELINE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150" name="Google Shape;150;p16">
            <a:extLst xmlns:a="http://schemas.openxmlformats.org/drawingml/2006/main">
              <a:ext uri="{FF2B5EF4-FFF2-40B4-BE49-F238E27FC236}">
                <a16:creationId xmlns:a16="http://schemas.microsoft.com/office/drawing/2014/main" id="{1EC7F316-4F1C-4ED3-A188-67AEF76A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1901952"/>
            <a:ext cx="868800" cy="29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12 สัปดาห์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51" name="Google Shape;151;p16">
            <a:extLst xmlns:a="http://schemas.openxmlformats.org/drawingml/2006/main">
              <a:ext uri="{FF2B5EF4-FFF2-40B4-BE49-F238E27FC236}">
                <a16:creationId xmlns:a16="http://schemas.microsoft.com/office/drawing/2014/main" id="{56F98FBE-9DA9-4E45-846D-B3471DF1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8936" y="1444752"/>
            <a:ext cx="1143000" cy="932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6">
            <a:extLst xmlns:a="http://schemas.openxmlformats.org/drawingml/2006/main">
              <a:ext uri="{FF2B5EF4-FFF2-40B4-BE49-F238E27FC236}">
                <a16:creationId xmlns:a16="http://schemas.microsoft.com/office/drawing/2014/main" id="{2DCF9846-CF15-4A2D-A120-C17B0EE8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096" y="1627632"/>
            <a:ext cx="8688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STATUS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153" name="Google Shape;153;p16">
            <a:extLst xmlns:a="http://schemas.openxmlformats.org/drawingml/2006/main">
              <a:ext uri="{FF2B5EF4-FFF2-40B4-BE49-F238E27FC236}">
                <a16:creationId xmlns:a16="http://schemas.microsoft.com/office/drawing/2014/main" id="{6675E871-8E13-43C4-A210-CB852024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096" y="1901952"/>
            <a:ext cx="868800" cy="29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Planning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54" name="Google Shape;154;p16">
            <a:extLst xmlns:a="http://schemas.openxmlformats.org/drawingml/2006/main">
              <a:ext uri="{FF2B5EF4-FFF2-40B4-BE49-F238E27FC236}">
                <a16:creationId xmlns:a16="http://schemas.microsoft.com/office/drawing/2014/main" id="{4195600B-3D8D-47AE-9F06-0CA7F09B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697480"/>
            <a:ext cx="18288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SUCCESS CRITERIA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155" name="Google Shape;155;p16">
            <a:extLst xmlns:a="http://schemas.openxmlformats.org/drawingml/2006/main">
              <a:ext uri="{FF2B5EF4-FFF2-40B4-BE49-F238E27FC236}">
                <a16:creationId xmlns:a16="http://schemas.microsoft.com/office/drawing/2014/main" id="{357FB8AF-0CCA-448A-8BC3-F65F0D829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054096"/>
            <a:ext cx="3639300" cy="338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✓  Lead Time ลดลง ≥ 40%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56" name="Google Shape;156;p16">
            <a:extLst xmlns:a="http://schemas.openxmlformats.org/drawingml/2006/main">
              <a:ext uri="{FF2B5EF4-FFF2-40B4-BE49-F238E27FC236}">
                <a16:creationId xmlns:a16="http://schemas.microsoft.com/office/drawing/2014/main" id="{558C0272-9CC5-4667-82F6-C064DCF8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493008"/>
            <a:ext cx="3639300" cy="338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✓  เอกสารผิดพลาด &lt; 3%</a:t>
            </a:r>
            <a:endParaRPr sz="1100" b="1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57" name="Google Shape;157;p16">
            <a:extLst xmlns:a="http://schemas.openxmlformats.org/drawingml/2006/main">
              <a:ext uri="{FF2B5EF4-FFF2-40B4-BE49-F238E27FC236}">
                <a16:creationId xmlns:a16="http://schemas.microsoft.com/office/drawing/2014/main" id="{EA084F5D-BAA3-411C-B4D0-7488FF09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931920"/>
            <a:ext cx="3639300" cy="338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✓  ติดตามสถานะได้ 100%</a:t>
            </a:r>
            <a:endParaRPr sz="1100" b="1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58" name="Google Shape;158;p16">
            <a:extLst xmlns:a="http://schemas.openxmlformats.org/drawingml/2006/main">
              <a:ext uri="{FF2B5EF4-FFF2-40B4-BE49-F238E27FC236}">
                <a16:creationId xmlns:a16="http://schemas.microsoft.com/office/drawing/2014/main" id="{79CF297E-1ED2-493B-A71F-F5DBB573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159" name="Google Shape;159;p16">
            <a:extLst xmlns:a="http://schemas.openxmlformats.org/drawingml/2006/main">
              <a:ext uri="{FF2B5EF4-FFF2-40B4-BE49-F238E27FC236}">
                <a16:creationId xmlns:a16="http://schemas.microsoft.com/office/drawing/2014/main" id="{1E185896-867D-44FF-A923-D7D50AB8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5432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4" name="Google Shape;164;p17">
            <a:extLst xmlns:a="http://schemas.openxmlformats.org/drawingml/2006/main">
              <a:ext uri="{FF2B5EF4-FFF2-40B4-BE49-F238E27FC236}">
                <a16:creationId xmlns:a16="http://schemas.microsoft.com/office/drawing/2014/main" id="{8F45EFE1-131A-46D2-B5C0-960E7A61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0174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CURRENT STATE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165" name="Google Shape;165;p17">
            <a:extLst xmlns:a="http://schemas.openxmlformats.org/drawingml/2006/main">
              <a:ext uri="{FF2B5EF4-FFF2-40B4-BE49-F238E27FC236}">
                <a16:creationId xmlns:a16="http://schemas.microsoft.com/office/drawing/2014/main" id="{B87652C7-FC8F-46F1-8DC8-9741A4DA3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7268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สถานการณ์ปัจจุบัน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66" name="Google Shape;166;p17">
            <a:extLst xmlns:a="http://schemas.openxmlformats.org/drawingml/2006/main">
              <a:ext uri="{FF2B5EF4-FFF2-40B4-BE49-F238E27FC236}">
                <a16:creationId xmlns:a16="http://schemas.microsoft.com/office/drawing/2014/main" id="{8A8CD6A8-0957-470B-B2A6-2D704B105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05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67" name="Google Shape;167;p17">
            <a:extLst xmlns:a="http://schemas.openxmlformats.org/drawingml/2006/main">
              <a:ext uri="{FF2B5EF4-FFF2-40B4-BE49-F238E27FC236}">
                <a16:creationId xmlns:a16="http://schemas.microsoft.com/office/drawing/2014/main" id="{E85E50C8-0019-4D97-8F32-7FF7A52A2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80466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ใช้ข้อมูลจริงชี้ให้เห็นว่าปัญหาอยู่ตรงไหนและกระทบอย่างไร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68" name="Google Shape;168;p17">
            <a:extLst xmlns:a="http://schemas.openxmlformats.org/drawingml/2006/main">
              <a:ext uri="{FF2B5EF4-FFF2-40B4-BE49-F238E27FC236}">
                <a16:creationId xmlns:a16="http://schemas.microsoft.com/office/drawing/2014/main" id="{AD6D3666-99CA-442B-8487-434504480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7">
            <a:extLst xmlns:a="http://schemas.openxmlformats.org/drawingml/2006/main">
              <a:ext uri="{FF2B5EF4-FFF2-40B4-BE49-F238E27FC236}">
                <a16:creationId xmlns:a16="http://schemas.microsoft.com/office/drawing/2014/main" id="{40DFC7E5-48EF-46C1-B440-E987F4A46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17320"/>
            <a:ext cx="2487300" cy="1115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7">
            <a:extLst xmlns:a="http://schemas.openxmlformats.org/drawingml/2006/main">
              <a:ext uri="{FF2B5EF4-FFF2-40B4-BE49-F238E27FC236}">
                <a16:creationId xmlns:a16="http://schemas.microsoft.com/office/drawing/2014/main" id="{8AB35D7D-2E91-44D3-B434-877306F0A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17320"/>
            <a:ext cx="2487300" cy="7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7">
            <a:extLst xmlns:a="http://schemas.openxmlformats.org/drawingml/2006/main">
              <a:ext uri="{FF2B5EF4-FFF2-40B4-BE49-F238E27FC236}">
                <a16:creationId xmlns:a16="http://schemas.microsoft.com/office/drawing/2014/main" id="{F0749CCF-D349-462B-A18E-59CBB3A6D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1645920"/>
            <a:ext cx="2011800" cy="38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48 ชม.</a:t>
            </a:r>
            <a:endParaRPr sz="23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72" name="Google Shape;172;p17">
            <a:extLst xmlns:a="http://schemas.openxmlformats.org/drawingml/2006/main">
              <a:ext uri="{FF2B5EF4-FFF2-40B4-BE49-F238E27FC236}">
                <a16:creationId xmlns:a16="http://schemas.microsoft.com/office/drawing/2014/main" id="{875593B6-FEEB-449D-A7FD-72A26016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048256"/>
            <a:ext cx="20118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ระยะเวลาเฉลี่ย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73" name="Google Shape;173;p17">
            <a:extLst xmlns:a="http://schemas.openxmlformats.org/drawingml/2006/main">
              <a:ext uri="{FF2B5EF4-FFF2-40B4-BE49-F238E27FC236}">
                <a16:creationId xmlns:a16="http://schemas.microsoft.com/office/drawing/2014/main" id="{13C787B5-881E-461E-BEE4-B8FB68A7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286000"/>
            <a:ext cx="20301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ตั้งแต่รับเรื่องถึงอนุมัติ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74" name="Google Shape;174;p17">
            <a:extLst xmlns:a="http://schemas.openxmlformats.org/drawingml/2006/main">
              <a:ext uri="{FF2B5EF4-FFF2-40B4-BE49-F238E27FC236}">
                <a16:creationId xmlns:a16="http://schemas.microsoft.com/office/drawing/2014/main" id="{B07B790C-A6E9-417E-8121-FD8745EF1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1417320"/>
            <a:ext cx="2487300" cy="1115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7">
            <a:extLst xmlns:a="http://schemas.openxmlformats.org/drawingml/2006/main">
              <a:ext uri="{FF2B5EF4-FFF2-40B4-BE49-F238E27FC236}">
                <a16:creationId xmlns:a16="http://schemas.microsoft.com/office/drawing/2014/main" id="{83C37FF4-1DDF-48A4-BDBE-857754CF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1417320"/>
            <a:ext cx="2487300" cy="7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7">
            <a:extLst xmlns:a="http://schemas.openxmlformats.org/drawingml/2006/main">
              <a:ext uri="{FF2B5EF4-FFF2-40B4-BE49-F238E27FC236}">
                <a16:creationId xmlns:a16="http://schemas.microsoft.com/office/drawing/2014/main" id="{232E3A62-D736-4A07-B65F-0D81D687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1645920"/>
            <a:ext cx="2011800" cy="38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7 ขั้นตอน</a:t>
            </a:r>
            <a:endParaRPr sz="23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77" name="Google Shape;177;p17">
            <a:extLst xmlns:a="http://schemas.openxmlformats.org/drawingml/2006/main">
              <a:ext uri="{FF2B5EF4-FFF2-40B4-BE49-F238E27FC236}">
                <a16:creationId xmlns:a16="http://schemas.microsoft.com/office/drawing/2014/main" id="{1807BF09-7798-4FD2-A504-D8935B9B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2048256"/>
            <a:ext cx="20118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จำนวนจุดส่งต่อ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78" name="Google Shape;178;p17">
            <a:extLst xmlns:a="http://schemas.openxmlformats.org/drawingml/2006/main">
              <a:ext uri="{FF2B5EF4-FFF2-40B4-BE49-F238E27FC236}">
                <a16:creationId xmlns:a16="http://schemas.microsoft.com/office/drawing/2014/main" id="{F0AA6373-D795-4FF8-A881-8F77612B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2286000"/>
            <a:ext cx="20301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มีผู้เกี่ยวข้องหลายทีม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79" name="Google Shape;179;p17">
            <a:extLst xmlns:a="http://schemas.openxmlformats.org/drawingml/2006/main">
              <a:ext uri="{FF2B5EF4-FFF2-40B4-BE49-F238E27FC236}">
                <a16:creationId xmlns:a16="http://schemas.microsoft.com/office/drawing/2014/main" id="{3CEB5C87-6236-496D-A2DD-3C8978EA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1417320"/>
            <a:ext cx="2487300" cy="1115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7">
            <a:extLst xmlns:a="http://schemas.openxmlformats.org/drawingml/2006/main">
              <a:ext uri="{FF2B5EF4-FFF2-40B4-BE49-F238E27FC236}">
                <a16:creationId xmlns:a16="http://schemas.microsoft.com/office/drawing/2014/main" id="{DBAFF3C0-77C4-4B08-9524-64516447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1417320"/>
            <a:ext cx="2487300" cy="7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7">
            <a:extLst xmlns:a="http://schemas.openxmlformats.org/drawingml/2006/main">
              <a:ext uri="{FF2B5EF4-FFF2-40B4-BE49-F238E27FC236}">
                <a16:creationId xmlns:a16="http://schemas.microsoft.com/office/drawing/2014/main" id="{16334E29-61D9-4395-8B83-A52FF20C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1645920"/>
            <a:ext cx="2011800" cy="38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12%</a:t>
            </a:r>
            <a:endParaRPr sz="7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82" name="Google Shape;182;p17">
            <a:extLst xmlns:a="http://schemas.openxmlformats.org/drawingml/2006/main">
              <a:ext uri="{FF2B5EF4-FFF2-40B4-BE49-F238E27FC236}">
                <a16:creationId xmlns:a16="http://schemas.microsoft.com/office/drawing/2014/main" id="{7665F3EC-9C10-4527-8308-C105AE9C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2048256"/>
            <a:ext cx="20118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อัตราแก้ไขซ้ำ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83" name="Google Shape;183;p17">
            <a:extLst xmlns:a="http://schemas.openxmlformats.org/drawingml/2006/main">
              <a:ext uri="{FF2B5EF4-FFF2-40B4-BE49-F238E27FC236}">
                <a16:creationId xmlns:a16="http://schemas.microsoft.com/office/drawing/2014/main" id="{ABDA7431-EE2D-46CB-A1DF-DD2928F5C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2286000"/>
            <a:ext cx="20301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ข้อมูลไม่ครบหรือใช้แบบฟอร์มผิด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84" name="Google Shape;184;p17">
            <a:extLst xmlns:a="http://schemas.openxmlformats.org/drawingml/2006/main">
              <a:ext uri="{FF2B5EF4-FFF2-40B4-BE49-F238E27FC236}">
                <a16:creationId xmlns:a16="http://schemas.microsoft.com/office/drawing/2014/main" id="{3C976FF5-B05F-4370-8D2E-B4162089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816352"/>
            <a:ext cx="4800600" cy="1572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7">
            <a:extLst xmlns:a="http://schemas.openxmlformats.org/drawingml/2006/main">
              <a:ext uri="{FF2B5EF4-FFF2-40B4-BE49-F238E27FC236}">
                <a16:creationId xmlns:a16="http://schemas.microsoft.com/office/drawing/2014/main" id="{246A4293-01CC-4ED4-93C6-772801A5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35808"/>
            <a:ext cx="22860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เวลาที่ใช้ในกระบวนการ</a:t>
            </a:r>
            <a:endParaRPr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86" name="Google Shape;186;p17">
            <a:extLst xmlns:a="http://schemas.openxmlformats.org/drawingml/2006/main">
              <a:ext uri="{FF2B5EF4-FFF2-40B4-BE49-F238E27FC236}">
                <a16:creationId xmlns:a16="http://schemas.microsoft.com/office/drawing/2014/main" id="{470A7C29-55A1-437D-B400-60FBB5CEB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456432"/>
            <a:ext cx="12801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รอคิว / ส่งต่อ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87" name="Google Shape;187;p17">
            <a:extLst xmlns:a="http://schemas.openxmlformats.org/drawingml/2006/main">
              <a:ext uri="{FF2B5EF4-FFF2-40B4-BE49-F238E27FC236}">
                <a16:creationId xmlns:a16="http://schemas.microsoft.com/office/drawing/2014/main" id="{502C6C6B-734D-4720-8612-6422FEDD3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3474720"/>
            <a:ext cx="21489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7">
            <a:extLst xmlns:a="http://schemas.openxmlformats.org/drawingml/2006/main">
              <a:ext uri="{FF2B5EF4-FFF2-40B4-BE49-F238E27FC236}">
                <a16:creationId xmlns:a16="http://schemas.microsoft.com/office/drawing/2014/main" id="{FD75F107-FCBB-4C91-AC49-D62043A05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3474720"/>
            <a:ext cx="13323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7">
            <a:extLst xmlns:a="http://schemas.openxmlformats.org/drawingml/2006/main">
              <a:ext uri="{FF2B5EF4-FFF2-40B4-BE49-F238E27FC236}">
                <a16:creationId xmlns:a16="http://schemas.microsoft.com/office/drawing/2014/main" id="{7C117379-3953-43DA-AF42-25D888AE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3429000"/>
            <a:ext cx="502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62%</a:t>
            </a:r>
            <a:endParaRPr sz="7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90" name="Google Shape;190;p17">
            <a:extLst xmlns:a="http://schemas.openxmlformats.org/drawingml/2006/main">
              <a:ext uri="{FF2B5EF4-FFF2-40B4-BE49-F238E27FC236}">
                <a16:creationId xmlns:a16="http://schemas.microsoft.com/office/drawing/2014/main" id="{7EE34115-128F-4BF6-A01B-F9950F33C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712464"/>
            <a:ext cx="12801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ดำเนินการจริง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91" name="Google Shape;191;p17">
            <a:extLst xmlns:a="http://schemas.openxmlformats.org/drawingml/2006/main">
              <a:ext uri="{FF2B5EF4-FFF2-40B4-BE49-F238E27FC236}">
                <a16:creationId xmlns:a16="http://schemas.microsoft.com/office/drawing/2014/main" id="{5581BDBF-1340-486B-AAFC-977D4E8A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3730752"/>
            <a:ext cx="21489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7">
            <a:extLst xmlns:a="http://schemas.openxmlformats.org/drawingml/2006/main">
              <a:ext uri="{FF2B5EF4-FFF2-40B4-BE49-F238E27FC236}">
                <a16:creationId xmlns:a16="http://schemas.microsoft.com/office/drawing/2014/main" id="{93CCECE6-2736-4022-99D6-0F3C63E4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3730752"/>
            <a:ext cx="6018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7">
            <a:extLst xmlns:a="http://schemas.openxmlformats.org/drawingml/2006/main">
              <a:ext uri="{FF2B5EF4-FFF2-40B4-BE49-F238E27FC236}">
                <a16:creationId xmlns:a16="http://schemas.microsoft.com/office/drawing/2014/main" id="{EE2331E9-5CAF-4287-A632-F867CB7C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3685032"/>
            <a:ext cx="502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28%</a:t>
            </a:r>
            <a:endParaRPr sz="7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94" name="Google Shape;194;p17">
            <a:extLst xmlns:a="http://schemas.openxmlformats.org/drawingml/2006/main">
              <a:ext uri="{FF2B5EF4-FFF2-40B4-BE49-F238E27FC236}">
                <a16:creationId xmlns:a16="http://schemas.microsoft.com/office/drawing/2014/main" id="{7960B1C7-4EAC-4BB4-825E-2EF71450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968496"/>
            <a:ext cx="12801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แก้ไขซ้ำ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95" name="Google Shape;195;p17">
            <a:extLst xmlns:a="http://schemas.openxmlformats.org/drawingml/2006/main">
              <a:ext uri="{FF2B5EF4-FFF2-40B4-BE49-F238E27FC236}">
                <a16:creationId xmlns:a16="http://schemas.microsoft.com/office/drawing/2014/main" id="{2A37055B-6C73-4E8A-B70C-F71B02CB9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3986784"/>
            <a:ext cx="21489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7">
            <a:extLst xmlns:a="http://schemas.openxmlformats.org/drawingml/2006/main">
              <a:ext uri="{FF2B5EF4-FFF2-40B4-BE49-F238E27FC236}">
                <a16:creationId xmlns:a16="http://schemas.microsoft.com/office/drawing/2014/main" id="{BCE6A1C5-B775-45C5-ADF8-5C59500D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3986784"/>
            <a:ext cx="2148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7">
            <a:extLst xmlns:a="http://schemas.openxmlformats.org/drawingml/2006/main">
              <a:ext uri="{FF2B5EF4-FFF2-40B4-BE49-F238E27FC236}">
                <a16:creationId xmlns:a16="http://schemas.microsoft.com/office/drawing/2014/main" id="{B62F006F-FF8E-4DD5-9916-32A5B0EEB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3941064"/>
            <a:ext cx="502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10%</a:t>
            </a:r>
            <a:endParaRPr sz="7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198" name="Google Shape;198;p17">
            <a:extLst xmlns:a="http://schemas.openxmlformats.org/drawingml/2006/main">
              <a:ext uri="{FF2B5EF4-FFF2-40B4-BE49-F238E27FC236}">
                <a16:creationId xmlns:a16="http://schemas.microsoft.com/office/drawing/2014/main" id="{793E294D-3E9D-4D53-97FD-20F31118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2816352"/>
            <a:ext cx="2953500" cy="1572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7">
            <a:extLst xmlns:a="http://schemas.openxmlformats.org/drawingml/2006/main">
              <a:ext uri="{FF2B5EF4-FFF2-40B4-BE49-F238E27FC236}">
                <a16:creationId xmlns:a16="http://schemas.microsoft.com/office/drawing/2014/main" id="{93D4E385-4B59-4C6F-9598-47FBC302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3054096"/>
            <a:ext cx="11430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4C95D"/>
                </a:solidFill>
              </a:rPr>
              <a:t>KEY INSIGHT</a:t>
            </a:r>
            <a:endParaRPr sz="800" b="1">
              <a:solidFill>
                <a:srgbClr val="F4C95D"/>
              </a:solidFill>
            </a:endParaRPr>
          </a:p>
        </p:txBody>
      </p:sp>
      <p:sp>
        <p:nvSpPr>
          <p:cNvPr id="200" name="Google Shape;200;p17">
            <a:extLst xmlns:a="http://schemas.openxmlformats.org/drawingml/2006/main">
              <a:ext uri="{FF2B5EF4-FFF2-40B4-BE49-F238E27FC236}">
                <a16:creationId xmlns:a16="http://schemas.microsoft.com/office/drawing/2014/main" id="{CDF23563-762B-437C-B4C5-17F09844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3401568"/>
            <a:ext cx="2240400" cy="5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เวลาส่วนใหญ่</a:t>
            </a:r>
            <a:endParaRPr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ไม่ได้อยู่ที่การทำงาน</a:t>
            </a:r>
            <a:endParaRPr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01" name="Google Shape;201;p17">
            <a:extLst xmlns:a="http://schemas.openxmlformats.org/drawingml/2006/main">
              <a:ext uri="{FF2B5EF4-FFF2-40B4-BE49-F238E27FC236}">
                <a16:creationId xmlns:a16="http://schemas.microsoft.com/office/drawing/2014/main" id="{9F06D92C-85E0-4764-B95B-78F5AA22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4059936"/>
            <a:ext cx="224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DDF4EA"/>
                </a:solidFill>
                <a:latin typeface="Sarabun"/>
                <a:ea typeface="Sarabun"/>
                <a:cs typeface="Sarabun"/>
              </a:rPr>
              <a:t>แต่อยู่ที่การรอ ส่งต่อ และแก้ไขข้อมูล</a:t>
            </a:r>
            <a:endParaRPr sz="800">
              <a:solidFill>
                <a:srgbClr val="DDF4EA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02" name="Google Shape;202;p17">
            <a:extLst xmlns:a="http://schemas.openxmlformats.org/drawingml/2006/main">
              <a:ext uri="{FF2B5EF4-FFF2-40B4-BE49-F238E27FC236}">
                <a16:creationId xmlns:a16="http://schemas.microsoft.com/office/drawing/2014/main" id="{97E51496-B42C-407A-B040-579CA443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203" name="Google Shape;203;p17">
            <a:extLst xmlns:a="http://schemas.openxmlformats.org/drawingml/2006/main">
              <a:ext uri="{FF2B5EF4-FFF2-40B4-BE49-F238E27FC236}">
                <a16:creationId xmlns:a16="http://schemas.microsoft.com/office/drawing/2014/main" id="{FC25251C-D15B-4579-9915-3B4C4645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371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8" name="Google Shape;208;p18">
            <a:extLst xmlns:a="http://schemas.openxmlformats.org/drawingml/2006/main">
              <a:ext uri="{FF2B5EF4-FFF2-40B4-BE49-F238E27FC236}">
                <a16:creationId xmlns:a16="http://schemas.microsoft.com/office/drawing/2014/main" id="{0763DAAE-627A-454A-AE94-DE84A8AF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0174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PROCESS MAP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209" name="Google Shape;209;p18">
            <a:extLst xmlns:a="http://schemas.openxmlformats.org/drawingml/2006/main">
              <a:ext uri="{FF2B5EF4-FFF2-40B4-BE49-F238E27FC236}">
                <a16:creationId xmlns:a16="http://schemas.microsoft.com/office/drawing/2014/main" id="{B6D68811-0ECC-451A-9DBC-0FFEFD19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7268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As–Is Workflow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10" name="Google Shape;210;p18">
            <a:extLst xmlns:a="http://schemas.openxmlformats.org/drawingml/2006/main">
              <a:ext uri="{FF2B5EF4-FFF2-40B4-BE49-F238E27FC236}">
                <a16:creationId xmlns:a16="http://schemas.microsoft.com/office/drawing/2014/main" id="{38123E82-DE82-47E8-A97F-15852CE2D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06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11" name="Google Shape;211;p18">
            <a:extLst xmlns:a="http://schemas.openxmlformats.org/drawingml/2006/main">
              <a:ext uri="{FF2B5EF4-FFF2-40B4-BE49-F238E27FC236}">
                <a16:creationId xmlns:a16="http://schemas.microsoft.com/office/drawing/2014/main" id="{07F32F48-230D-449D-B57F-8E6D4BDB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80466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แสดงขั้นตอนปัจจุบัน พร้อมทำเครื่องหมายจุดติดขัดให้เห็นทันที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12" name="Google Shape;212;p18">
            <a:extLst xmlns:a="http://schemas.openxmlformats.org/drawingml/2006/main">
              <a:ext uri="{FF2B5EF4-FFF2-40B4-BE49-F238E27FC236}">
                <a16:creationId xmlns:a16="http://schemas.microsoft.com/office/drawing/2014/main" id="{7F7CE202-FFCE-439C-877E-BCDB9921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8">
            <a:extLst xmlns:a="http://schemas.openxmlformats.org/drawingml/2006/main">
              <a:ext uri="{FF2B5EF4-FFF2-40B4-BE49-F238E27FC236}">
                <a16:creationId xmlns:a16="http://schemas.microsoft.com/office/drawing/2014/main" id="{F9421E0D-E881-4C67-A562-1A4C51F4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627632"/>
            <a:ext cx="3840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01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14" name="Google Shape;214;p18">
            <a:extLst xmlns:a="http://schemas.openxmlformats.org/drawingml/2006/main">
              <a:ext uri="{FF2B5EF4-FFF2-40B4-BE49-F238E27FC236}">
                <a16:creationId xmlns:a16="http://schemas.microsoft.com/office/drawing/2014/main" id="{E73E17D9-8E71-4F74-8850-A9C0C681A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2048256"/>
            <a:ext cx="1326000" cy="98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8">
            <a:extLst xmlns:a="http://schemas.openxmlformats.org/drawingml/2006/main">
              <a:ext uri="{FF2B5EF4-FFF2-40B4-BE49-F238E27FC236}">
                <a16:creationId xmlns:a16="http://schemas.microsoft.com/office/drawing/2014/main" id="{52182167-5B61-49D5-9A1E-56EF3361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267712"/>
            <a:ext cx="1069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รับคำขอ</a:t>
            </a:r>
            <a:endParaRPr sz="12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16" name="Google Shape;216;p18">
            <a:extLst xmlns:a="http://schemas.openxmlformats.org/drawingml/2006/main">
              <a:ext uri="{FF2B5EF4-FFF2-40B4-BE49-F238E27FC236}">
                <a16:creationId xmlns:a16="http://schemas.microsoft.com/office/drawing/2014/main" id="{4068BD4F-CFE2-4BD6-A527-840AF98C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2651760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ผู้ขอส่งเอกสาร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17" name="Google Shape;217;p18">
            <a:extLst xmlns:a="http://schemas.openxmlformats.org/drawingml/2006/main">
              <a:ext uri="{FF2B5EF4-FFF2-40B4-BE49-F238E27FC236}">
                <a16:creationId xmlns:a16="http://schemas.microsoft.com/office/drawing/2014/main" id="{DA547DD9-D438-42C4-9520-2CF5F7BA4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3080" y="2322576"/>
            <a:ext cx="3018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18" name="Google Shape;218;p18">
            <a:extLst xmlns:a="http://schemas.openxmlformats.org/drawingml/2006/main">
              <a:ext uri="{FF2B5EF4-FFF2-40B4-BE49-F238E27FC236}">
                <a16:creationId xmlns:a16="http://schemas.microsoft.com/office/drawing/2014/main" id="{6FD99019-264B-4537-AC49-B0F3FB45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1627632"/>
            <a:ext cx="3840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02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19" name="Google Shape;219;p18">
            <a:extLst xmlns:a="http://schemas.openxmlformats.org/drawingml/2006/main">
              <a:ext uri="{FF2B5EF4-FFF2-40B4-BE49-F238E27FC236}">
                <a16:creationId xmlns:a16="http://schemas.microsoft.com/office/drawing/2014/main" id="{FAE88B8F-6A16-4B37-9469-FF8AA58E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2048256"/>
            <a:ext cx="1326000" cy="98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8">
            <a:extLst xmlns:a="http://schemas.openxmlformats.org/drawingml/2006/main">
              <a:ext uri="{FF2B5EF4-FFF2-40B4-BE49-F238E27FC236}">
                <a16:creationId xmlns:a16="http://schemas.microsoft.com/office/drawing/2014/main" id="{AAF06FCB-3E8B-43A8-BEEF-A0856493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6856" y="2267712"/>
            <a:ext cx="1069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ตรวจข้อมูล</a:t>
            </a:r>
            <a:endParaRPr sz="12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21" name="Google Shape;221;p18">
            <a:extLst xmlns:a="http://schemas.openxmlformats.org/drawingml/2006/main">
              <a:ext uri="{FF2B5EF4-FFF2-40B4-BE49-F238E27FC236}">
                <a16:creationId xmlns:a16="http://schemas.microsoft.com/office/drawing/2014/main" id="{3EB3511A-BFA4-4F71-8A85-83AD8223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8568" y="2651760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เจ้าหน้าที่ตรวจ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22" name="Google Shape;222;p18">
            <a:extLst xmlns:a="http://schemas.openxmlformats.org/drawingml/2006/main">
              <a:ext uri="{FF2B5EF4-FFF2-40B4-BE49-F238E27FC236}">
                <a16:creationId xmlns:a16="http://schemas.microsoft.com/office/drawing/2014/main" id="{337C0130-725F-44AB-9F0F-D657165B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2322576"/>
            <a:ext cx="3018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E56B6F"/>
                </a:solidFill>
                <a:latin typeface="Sarabun"/>
                <a:ea typeface="Sarabun"/>
                <a:cs typeface="Sarabun"/>
              </a:rPr>
              <a:t>→</a:t>
            </a:r>
            <a:endParaRPr b="1">
              <a:solidFill>
                <a:srgbClr val="E56B6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23" name="Google Shape;223;p18">
            <a:extLst xmlns:a="http://schemas.openxmlformats.org/drawingml/2006/main">
              <a:ext uri="{FF2B5EF4-FFF2-40B4-BE49-F238E27FC236}">
                <a16:creationId xmlns:a16="http://schemas.microsoft.com/office/drawing/2014/main" id="{2A337BBF-52A8-44DA-9B0B-51CB5276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627632"/>
            <a:ext cx="3840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03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24" name="Google Shape;224;p18">
            <a:extLst xmlns:a="http://schemas.openxmlformats.org/drawingml/2006/main">
              <a:ext uri="{FF2B5EF4-FFF2-40B4-BE49-F238E27FC236}">
                <a16:creationId xmlns:a16="http://schemas.microsoft.com/office/drawing/2014/main" id="{8A2C96B7-D50F-4DE6-A3CA-C91A6CE2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048256"/>
            <a:ext cx="1326000" cy="98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CEBEC"/>
          </a:solidFill>
          <a:ln xmlns:a="http://schemas.openxmlformats.org/drawingml/2006/main" w="12700" cmpd="sng">
            <a:solidFill>
              <a:srgbClr val="E56B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8">
            <a:extLst xmlns:a="http://schemas.openxmlformats.org/drawingml/2006/main">
              <a:ext uri="{FF2B5EF4-FFF2-40B4-BE49-F238E27FC236}">
                <a16:creationId xmlns:a16="http://schemas.microsoft.com/office/drawing/2014/main" id="{6038937E-8C7C-4F36-ADAD-3588F4F3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4216" y="2267712"/>
            <a:ext cx="1069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ส่งแก้ไข</a:t>
            </a:r>
            <a:endParaRPr sz="12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26" name="Google Shape;226;p18">
            <a:extLst xmlns:a="http://schemas.openxmlformats.org/drawingml/2006/main">
              <a:ext uri="{FF2B5EF4-FFF2-40B4-BE49-F238E27FC236}">
                <a16:creationId xmlns:a16="http://schemas.microsoft.com/office/drawing/2014/main" id="{9FF69602-11A6-4823-ACB5-BFF045B6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5928" y="2651760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ข้อมูลไม่ครบ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27" name="Google Shape;227;p18">
            <a:extLst xmlns:a="http://schemas.openxmlformats.org/drawingml/2006/main">
              <a:ext uri="{FF2B5EF4-FFF2-40B4-BE49-F238E27FC236}">
                <a16:creationId xmlns:a16="http://schemas.microsoft.com/office/drawing/2014/main" id="{5A664E20-2272-4696-A770-E8A7BC10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322576"/>
            <a:ext cx="3018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28" name="Google Shape;228;p18">
            <a:extLst xmlns:a="http://schemas.openxmlformats.org/drawingml/2006/main">
              <a:ext uri="{FF2B5EF4-FFF2-40B4-BE49-F238E27FC236}">
                <a16:creationId xmlns:a16="http://schemas.microsoft.com/office/drawing/2014/main" id="{411B4D9C-B548-4376-84EC-2D642161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1627632"/>
            <a:ext cx="3840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04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29" name="Google Shape;229;p18">
            <a:extLst xmlns:a="http://schemas.openxmlformats.org/drawingml/2006/main">
              <a:ext uri="{FF2B5EF4-FFF2-40B4-BE49-F238E27FC236}">
                <a16:creationId xmlns:a16="http://schemas.microsoft.com/office/drawing/2014/main" id="{376C4DCF-7DDA-42C6-AA43-0819B62FB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2048256"/>
            <a:ext cx="1326000" cy="98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8">
            <a:extLst xmlns:a="http://schemas.openxmlformats.org/drawingml/2006/main">
              <a:ext uri="{FF2B5EF4-FFF2-40B4-BE49-F238E27FC236}">
                <a16:creationId xmlns:a16="http://schemas.microsoft.com/office/drawing/2014/main" id="{05D6F4C9-C9BF-4872-AA21-FFBB0E70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1576" y="2267712"/>
            <a:ext cx="1069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อนุมัติ</a:t>
            </a:r>
            <a:endParaRPr sz="12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31" name="Google Shape;231;p18">
            <a:extLst xmlns:a="http://schemas.openxmlformats.org/drawingml/2006/main">
              <a:ext uri="{FF2B5EF4-FFF2-40B4-BE49-F238E27FC236}">
                <a16:creationId xmlns:a16="http://schemas.microsoft.com/office/drawing/2014/main" id="{059E9A5B-202C-4606-BAAB-5B2D8D225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288" y="2651760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ผู้มีอำนาจ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32" name="Google Shape;232;p18">
            <a:extLst xmlns:a="http://schemas.openxmlformats.org/drawingml/2006/main">
              <a:ext uri="{FF2B5EF4-FFF2-40B4-BE49-F238E27FC236}">
                <a16:creationId xmlns:a16="http://schemas.microsoft.com/office/drawing/2014/main" id="{0BDC5619-DA32-4F83-AAC3-F541D43C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2322576"/>
            <a:ext cx="3018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33" name="Google Shape;233;p18">
            <a:extLst xmlns:a="http://schemas.openxmlformats.org/drawingml/2006/main">
              <a:ext uri="{FF2B5EF4-FFF2-40B4-BE49-F238E27FC236}">
                <a16:creationId xmlns:a16="http://schemas.microsoft.com/office/drawing/2014/main" id="{880CA84A-BB1C-487B-A5FA-E404BAAF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1627632"/>
            <a:ext cx="3840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05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34" name="Google Shape;234;p18">
            <a:extLst xmlns:a="http://schemas.openxmlformats.org/drawingml/2006/main">
              <a:ext uri="{FF2B5EF4-FFF2-40B4-BE49-F238E27FC236}">
                <a16:creationId xmlns:a16="http://schemas.microsoft.com/office/drawing/2014/main" id="{EB6D3A78-774A-4366-8469-6C46DD84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048256"/>
            <a:ext cx="1326000" cy="98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8">
            <a:extLst xmlns:a="http://schemas.openxmlformats.org/drawingml/2006/main">
              <a:ext uri="{FF2B5EF4-FFF2-40B4-BE49-F238E27FC236}">
                <a16:creationId xmlns:a16="http://schemas.microsoft.com/office/drawing/2014/main" id="{CCC2CA3D-BCE6-417D-B4EA-95C11C6E3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8936" y="2267712"/>
            <a:ext cx="1069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จัดเก็บ</a:t>
            </a:r>
            <a:endParaRPr sz="12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36" name="Google Shape;236;p18">
            <a:extLst xmlns:a="http://schemas.openxmlformats.org/drawingml/2006/main">
              <a:ext uri="{FF2B5EF4-FFF2-40B4-BE49-F238E27FC236}">
                <a16:creationId xmlns:a16="http://schemas.microsoft.com/office/drawing/2014/main" id="{36A48453-1DB5-49FE-A7E9-D074EE231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0648" y="2651760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บันทึกผล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37" name="Google Shape;237;p18">
            <a:extLst xmlns:a="http://schemas.openxmlformats.org/drawingml/2006/main">
              <a:ext uri="{FF2B5EF4-FFF2-40B4-BE49-F238E27FC236}">
                <a16:creationId xmlns:a16="http://schemas.microsoft.com/office/drawing/2014/main" id="{EC90643C-BC48-4E31-AC75-4D75A9AD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4520" y="1444752"/>
            <a:ext cx="12345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รอเฉลี่ย 18 ชม.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38" name="Google Shape;238;p18">
            <a:extLst xmlns:a="http://schemas.openxmlformats.org/drawingml/2006/main">
              <a:ext uri="{FF2B5EF4-FFF2-40B4-BE49-F238E27FC236}">
                <a16:creationId xmlns:a16="http://schemas.microsoft.com/office/drawing/2014/main" id="{68DB52B1-0722-4133-B400-68F662C4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60" y="3182112"/>
            <a:ext cx="12345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ย้อนกลับ 12%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39" name="Google Shape;239;p18">
            <a:extLst xmlns:a="http://schemas.openxmlformats.org/drawingml/2006/main">
              <a:ext uri="{FF2B5EF4-FFF2-40B4-BE49-F238E27FC236}">
                <a16:creationId xmlns:a16="http://schemas.microsoft.com/office/drawing/2014/main" id="{27893A7F-061F-42E9-94E9-CF03261F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22192"/>
            <a:ext cx="15087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3 จุดติดขัดหลัก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40" name="Google Shape;240;p18">
            <a:extLst xmlns:a="http://schemas.openxmlformats.org/drawingml/2006/main">
              <a:ext uri="{FF2B5EF4-FFF2-40B4-BE49-F238E27FC236}">
                <a16:creationId xmlns:a16="http://schemas.microsoft.com/office/drawing/2014/main" id="{04E3CDA3-3219-485E-B736-B01D7F70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3703320"/>
            <a:ext cx="1902000" cy="512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1  ข้อมูลเข้าไม่ครบ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41" name="Google Shape;241;p18">
            <a:extLst xmlns:a="http://schemas.openxmlformats.org/drawingml/2006/main">
              <a:ext uri="{FF2B5EF4-FFF2-40B4-BE49-F238E27FC236}">
                <a16:creationId xmlns:a16="http://schemas.microsoft.com/office/drawing/2014/main" id="{C3457CC6-E155-48B4-AF77-1B8FD94F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0248" y="3703320"/>
            <a:ext cx="1902000" cy="512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CEBE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E56B6F"/>
                </a:solidFill>
                <a:latin typeface="Sarabun"/>
                <a:ea typeface="Sarabun"/>
                <a:cs typeface="Sarabun"/>
              </a:rPr>
              <a:t>2  อนุมัติตามลำดับ</a:t>
            </a:r>
            <a:endParaRPr sz="1100" b="1">
              <a:solidFill>
                <a:srgbClr val="E56B6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42" name="Google Shape;242;p18">
            <a:extLst xmlns:a="http://schemas.openxmlformats.org/drawingml/2006/main">
              <a:ext uri="{FF2B5EF4-FFF2-40B4-BE49-F238E27FC236}">
                <a16:creationId xmlns:a16="http://schemas.microsoft.com/office/drawing/2014/main" id="{3011F5C6-2FF2-456D-BC85-D7DF67C1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656" y="3703320"/>
            <a:ext cx="1902000" cy="512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3  ไม่มีสถานะกลาง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43" name="Google Shape;243;p18">
            <a:extLst xmlns:a="http://schemas.openxmlformats.org/drawingml/2006/main">
              <a:ext uri="{FF2B5EF4-FFF2-40B4-BE49-F238E27FC236}">
                <a16:creationId xmlns:a16="http://schemas.microsoft.com/office/drawing/2014/main" id="{2B2BABC0-53C8-40CC-A9CD-B29888C4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244" name="Google Shape;244;p18">
            <a:extLst xmlns:a="http://schemas.openxmlformats.org/drawingml/2006/main">
              <a:ext uri="{FF2B5EF4-FFF2-40B4-BE49-F238E27FC236}">
                <a16:creationId xmlns:a16="http://schemas.microsoft.com/office/drawing/2014/main" id="{AE83DF5F-D2EB-4E4D-9814-B45FE381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6477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9" name="Google Shape;249;p19">
            <a:extLst xmlns:a="http://schemas.openxmlformats.org/drawingml/2006/main">
              <a:ext uri="{FF2B5EF4-FFF2-40B4-BE49-F238E27FC236}">
                <a16:creationId xmlns:a16="http://schemas.microsoft.com/office/drawing/2014/main" id="{8C6CA6A8-F227-4003-9DCB-8BB1F344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DIAGNOSIS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250" name="Google Shape;250;p19">
            <a:extLst xmlns:a="http://schemas.openxmlformats.org/drawingml/2006/main">
              <a:ext uri="{FF2B5EF4-FFF2-40B4-BE49-F238E27FC236}">
                <a16:creationId xmlns:a16="http://schemas.microsoft.com/office/drawing/2014/main" id="{93EDBFCA-E93D-4413-B038-6DC9D35B5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Pain Point Map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51" name="Google Shape;251;p19">
            <a:extLst xmlns:a="http://schemas.openxmlformats.org/drawingml/2006/main">
              <a:ext uri="{FF2B5EF4-FFF2-40B4-BE49-F238E27FC236}">
                <a16:creationId xmlns:a16="http://schemas.microsoft.com/office/drawing/2014/main" id="{9B5DCE3C-F461-45C2-AD9C-D7A4CBA5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07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52" name="Google Shape;252;p19">
            <a:extLst xmlns:a="http://schemas.openxmlformats.org/drawingml/2006/main">
              <a:ext uri="{FF2B5EF4-FFF2-40B4-BE49-F238E27FC236}">
                <a16:creationId xmlns:a16="http://schemas.microsoft.com/office/drawing/2014/main" id="{428FE4B3-ABD6-4D76-9969-D12D82EA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จัดกลุ่มปัญหาเพื่อให้เห็นว่าเรื่องไหนต้องแก้ด้วยคน กระบวนการ ระบบ หรือข้อมูล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53" name="Google Shape;253;p19">
            <a:extLst xmlns:a="http://schemas.openxmlformats.org/drawingml/2006/main">
              <a:ext uri="{FF2B5EF4-FFF2-40B4-BE49-F238E27FC236}">
                <a16:creationId xmlns:a16="http://schemas.microsoft.com/office/drawing/2014/main" id="{C035B405-E296-4D1F-92D8-94623B909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9">
            <a:extLst xmlns:a="http://schemas.openxmlformats.org/drawingml/2006/main">
              <a:ext uri="{FF2B5EF4-FFF2-40B4-BE49-F238E27FC236}">
                <a16:creationId xmlns:a16="http://schemas.microsoft.com/office/drawing/2014/main" id="{0F1BB596-564F-488E-AA8C-C5104351C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44752"/>
            <a:ext cx="3931800" cy="1234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9">
            <a:extLst xmlns:a="http://schemas.openxmlformats.org/drawingml/2006/main">
              <a:ext uri="{FF2B5EF4-FFF2-40B4-BE49-F238E27FC236}">
                <a16:creationId xmlns:a16="http://schemas.microsoft.com/office/drawing/2014/main" id="{7DC40237-64CB-422B-9A86-DA3E50F9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1627632"/>
            <a:ext cx="960000" cy="274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PEOPLE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56" name="Google Shape;256;p19">
            <a:extLst xmlns:a="http://schemas.openxmlformats.org/drawingml/2006/main">
              <a:ext uri="{FF2B5EF4-FFF2-40B4-BE49-F238E27FC236}">
                <a16:creationId xmlns:a16="http://schemas.microsoft.com/office/drawing/2014/main" id="{3EB72C83-99AF-432C-AA22-9582A5DA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1609344"/>
            <a:ext cx="21030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คน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57" name="Google Shape;257;p19">
            <a:extLst xmlns:a="http://schemas.openxmlformats.org/drawingml/2006/main">
              <a:ext uri="{FF2B5EF4-FFF2-40B4-BE49-F238E27FC236}">
                <a16:creationId xmlns:a16="http://schemas.microsoft.com/office/drawing/2014/main" id="{C9FEA65F-DAA6-46B8-824F-D9729508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1956816"/>
            <a:ext cx="2194500" cy="5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บทบาทไม่ชัด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พึ่งพาคนใดคนหนึ่ง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ความรู้กระจาย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58" name="Google Shape;258;p19">
            <a:extLst xmlns:a="http://schemas.openxmlformats.org/drawingml/2006/main">
              <a:ext uri="{FF2B5EF4-FFF2-40B4-BE49-F238E27FC236}">
                <a16:creationId xmlns:a16="http://schemas.microsoft.com/office/drawing/2014/main" id="{2018D6E7-40A0-41BB-8365-A7FE9FAE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1645920"/>
            <a:ext cx="237600" cy="237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9">
            <a:extLst xmlns:a="http://schemas.openxmlformats.org/drawingml/2006/main">
              <a:ext uri="{FF2B5EF4-FFF2-40B4-BE49-F238E27FC236}">
                <a16:creationId xmlns:a16="http://schemas.microsoft.com/office/drawing/2014/main" id="{4C92AF7B-4787-462D-A55F-E9E013FE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444752"/>
            <a:ext cx="3931800" cy="1234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9">
            <a:extLst xmlns:a="http://schemas.openxmlformats.org/drawingml/2006/main">
              <a:ext uri="{FF2B5EF4-FFF2-40B4-BE49-F238E27FC236}">
                <a16:creationId xmlns:a16="http://schemas.microsoft.com/office/drawing/2014/main" id="{AF1D31C3-953B-4CDD-9261-11FDB106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1627632"/>
            <a:ext cx="960000" cy="274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PROCESS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61" name="Google Shape;261;p19">
            <a:extLst xmlns:a="http://schemas.openxmlformats.org/drawingml/2006/main">
              <a:ext uri="{FF2B5EF4-FFF2-40B4-BE49-F238E27FC236}">
                <a16:creationId xmlns:a16="http://schemas.microsoft.com/office/drawing/2014/main" id="{668C3F10-F27F-4FBC-8462-8AABE5E7F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1609344"/>
            <a:ext cx="21030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กระบวนการ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62" name="Google Shape;262;p19">
            <a:extLst xmlns:a="http://schemas.openxmlformats.org/drawingml/2006/main">
              <a:ext uri="{FF2B5EF4-FFF2-40B4-BE49-F238E27FC236}">
                <a16:creationId xmlns:a16="http://schemas.microsoft.com/office/drawing/2014/main" id="{45C32C6D-E4CC-4855-8C35-E571AAB6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1956816"/>
            <a:ext cx="2194500" cy="5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ขั้นตอนซ้ำ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อนุมัติเรียงลำดับ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ไม่มี SLA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63" name="Google Shape;263;p19">
            <a:extLst xmlns:a="http://schemas.openxmlformats.org/drawingml/2006/main">
              <a:ext uri="{FF2B5EF4-FFF2-40B4-BE49-F238E27FC236}">
                <a16:creationId xmlns:a16="http://schemas.microsoft.com/office/drawing/2014/main" id="{E5A9B346-5E9B-4014-86BB-DAB59F18D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8432" y="1645920"/>
            <a:ext cx="237600" cy="237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9">
            <a:extLst xmlns:a="http://schemas.openxmlformats.org/drawingml/2006/main">
              <a:ext uri="{FF2B5EF4-FFF2-40B4-BE49-F238E27FC236}">
                <a16:creationId xmlns:a16="http://schemas.microsoft.com/office/drawing/2014/main" id="{001B1170-5982-47BB-8836-668DCF73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907792"/>
            <a:ext cx="3931800" cy="1234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9">
            <a:extLst xmlns:a="http://schemas.openxmlformats.org/drawingml/2006/main">
              <a:ext uri="{FF2B5EF4-FFF2-40B4-BE49-F238E27FC236}">
                <a16:creationId xmlns:a16="http://schemas.microsoft.com/office/drawing/2014/main" id="{5E95C0EE-BB83-4388-8FC0-00CE4D26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3090672"/>
            <a:ext cx="960000" cy="274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TECHNOLOGY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66" name="Google Shape;266;p19">
            <a:extLst xmlns:a="http://schemas.openxmlformats.org/drawingml/2006/main">
              <a:ext uri="{FF2B5EF4-FFF2-40B4-BE49-F238E27FC236}">
                <a16:creationId xmlns:a16="http://schemas.microsoft.com/office/drawing/2014/main" id="{FF806E00-88BA-42F3-9436-9B6CAD91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3072384"/>
            <a:ext cx="21030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ระบบ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67" name="Google Shape;267;p19">
            <a:extLst xmlns:a="http://schemas.openxmlformats.org/drawingml/2006/main">
              <a:ext uri="{FF2B5EF4-FFF2-40B4-BE49-F238E27FC236}">
                <a16:creationId xmlns:a16="http://schemas.microsoft.com/office/drawing/2014/main" id="{5D4A5E62-F5A7-4606-9B40-7FE27C9C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3419856"/>
            <a:ext cx="2194500" cy="5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กรอกข้อมูลหลายครั้ง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ไม่มีการแจ้งเตือน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ติดตามสถานะไม่ได้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68" name="Google Shape;268;p19">
            <a:extLst xmlns:a="http://schemas.openxmlformats.org/drawingml/2006/main">
              <a:ext uri="{FF2B5EF4-FFF2-40B4-BE49-F238E27FC236}">
                <a16:creationId xmlns:a16="http://schemas.microsoft.com/office/drawing/2014/main" id="{AAA9D059-2BF7-4704-9892-48C63AF6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3108960"/>
            <a:ext cx="237600" cy="237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9">
            <a:extLst xmlns:a="http://schemas.openxmlformats.org/drawingml/2006/main">
              <a:ext uri="{FF2B5EF4-FFF2-40B4-BE49-F238E27FC236}">
                <a16:creationId xmlns:a16="http://schemas.microsoft.com/office/drawing/2014/main" id="{3097AA35-A281-41E0-AA10-410F8B6EA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2907792"/>
            <a:ext cx="3931800" cy="1234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9">
            <a:extLst xmlns:a="http://schemas.openxmlformats.org/drawingml/2006/main">
              <a:ext uri="{FF2B5EF4-FFF2-40B4-BE49-F238E27FC236}">
                <a16:creationId xmlns:a16="http://schemas.microsoft.com/office/drawing/2014/main" id="{EECE00F2-7537-44C8-A9FB-3BC3F928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3090672"/>
            <a:ext cx="960000" cy="274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DATA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71" name="Google Shape;271;p19">
            <a:extLst xmlns:a="http://schemas.openxmlformats.org/drawingml/2006/main">
              <a:ext uri="{FF2B5EF4-FFF2-40B4-BE49-F238E27FC236}">
                <a16:creationId xmlns:a16="http://schemas.microsoft.com/office/drawing/2014/main" id="{6E9DA5E3-E702-4910-925D-C58E6995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3072384"/>
            <a:ext cx="21030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ข้อมูล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72" name="Google Shape;272;p19">
            <a:extLst xmlns:a="http://schemas.openxmlformats.org/drawingml/2006/main">
              <a:ext uri="{FF2B5EF4-FFF2-40B4-BE49-F238E27FC236}">
                <a16:creationId xmlns:a16="http://schemas.microsoft.com/office/drawing/2014/main" id="{CC584160-F938-4B1D-9257-F3F20458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1032" y="3419856"/>
            <a:ext cx="2194500" cy="5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ชื่อฟิลด์ไม่ตรงกัน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ข้อมูลไม่ครบ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ไม่มีแหล่งข้อมูลกลาง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73" name="Google Shape;273;p19">
            <a:extLst xmlns:a="http://schemas.openxmlformats.org/drawingml/2006/main">
              <a:ext uri="{FF2B5EF4-FFF2-40B4-BE49-F238E27FC236}">
                <a16:creationId xmlns:a16="http://schemas.microsoft.com/office/drawing/2014/main" id="{57A03E7A-FF4C-40E1-AA56-F169E656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8432" y="3108960"/>
            <a:ext cx="237600" cy="237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9">
            <a:extLst xmlns:a="http://schemas.openxmlformats.org/drawingml/2006/main">
              <a:ext uri="{FF2B5EF4-FFF2-40B4-BE49-F238E27FC236}">
                <a16:creationId xmlns:a16="http://schemas.microsoft.com/office/drawing/2014/main" id="{113D8188-5BC6-40DB-9995-B837078F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275" name="Google Shape;275;p19">
            <a:extLst xmlns:a="http://schemas.openxmlformats.org/drawingml/2006/main">
              <a:ext uri="{FF2B5EF4-FFF2-40B4-BE49-F238E27FC236}">
                <a16:creationId xmlns:a16="http://schemas.microsoft.com/office/drawing/2014/main" id="{E9F6EC9C-CB62-47C1-975A-9D0279169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85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0" name="Google Shape;280;p20">
            <a:extLst xmlns:a="http://schemas.openxmlformats.org/drawingml/2006/main">
              <a:ext uri="{FF2B5EF4-FFF2-40B4-BE49-F238E27FC236}">
                <a16:creationId xmlns:a16="http://schemas.microsoft.com/office/drawing/2014/main" id="{1D5FFB29-836A-46EA-8A6A-1BACC5D67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ROOT CAUSE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281" name="Google Shape;281;p20">
            <a:extLst xmlns:a="http://schemas.openxmlformats.org/drawingml/2006/main">
              <a:ext uri="{FF2B5EF4-FFF2-40B4-BE49-F238E27FC236}">
                <a16:creationId xmlns:a16="http://schemas.microsoft.com/office/drawing/2014/main" id="{7AC2097B-C46C-4B61-9BE1-BEBBED8B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Root Cause Analysis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82" name="Google Shape;282;p20">
            <a:extLst xmlns:a="http://schemas.openxmlformats.org/drawingml/2006/main">
              <a:ext uri="{FF2B5EF4-FFF2-40B4-BE49-F238E27FC236}">
                <a16:creationId xmlns:a16="http://schemas.microsoft.com/office/drawing/2014/main" id="{F641A902-AA69-4E1F-8F84-72C2B737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08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83" name="Google Shape;283;p20">
            <a:extLst xmlns:a="http://schemas.openxmlformats.org/drawingml/2006/main">
              <a:ext uri="{FF2B5EF4-FFF2-40B4-BE49-F238E27FC236}">
                <a16:creationId xmlns:a16="http://schemas.microsoft.com/office/drawing/2014/main" id="{09110024-7583-4283-9A17-D446071E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แยกอาการออกจากสาเหตุ เพื่อแก้ที่ต้นเหตุและไม่ให้ปัญหากลับมา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84" name="Google Shape;284;p20">
            <a:extLst xmlns:a="http://schemas.openxmlformats.org/drawingml/2006/main">
              <a:ext uri="{FF2B5EF4-FFF2-40B4-BE49-F238E27FC236}">
                <a16:creationId xmlns:a16="http://schemas.microsoft.com/office/drawing/2014/main" id="{B4964614-3D47-46B6-BA82-4BAB4735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0">
            <a:extLst xmlns:a="http://schemas.openxmlformats.org/drawingml/2006/main">
              <a:ext uri="{FF2B5EF4-FFF2-40B4-BE49-F238E27FC236}">
                <a16:creationId xmlns:a16="http://schemas.microsoft.com/office/drawing/2014/main" id="{D03F548C-39A0-4150-8805-D037A2422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328" y="1993392"/>
            <a:ext cx="1600200" cy="960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ปัญหาหลัก</a:t>
            </a:r>
            <a:endParaRPr sz="1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Lead Time สูง</a:t>
            </a:r>
            <a:endParaRPr sz="1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86" name="Google Shape;286;p20">
            <a:extLst xmlns:a="http://schemas.openxmlformats.org/drawingml/2006/main">
              <a:ext uri="{FF2B5EF4-FFF2-40B4-BE49-F238E27FC236}">
                <a16:creationId xmlns:a16="http://schemas.microsoft.com/office/drawing/2014/main" id="{EF9A55FE-8E3D-4528-836D-3A8154002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912" y="1874520"/>
            <a:ext cx="1051500" cy="4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0">
            <a:extLst xmlns:a="http://schemas.openxmlformats.org/drawingml/2006/main">
              <a:ext uri="{FF2B5EF4-FFF2-40B4-BE49-F238E27FC236}">
                <a16:creationId xmlns:a16="http://schemas.microsoft.com/office/drawing/2014/main" id="{9612F3BC-5F35-4971-8BB3-23CBDB89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389888"/>
            <a:ext cx="2331600" cy="1024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0">
            <a:extLst xmlns:a="http://schemas.openxmlformats.org/drawingml/2006/main">
              <a:ext uri="{FF2B5EF4-FFF2-40B4-BE49-F238E27FC236}">
                <a16:creationId xmlns:a16="http://schemas.microsoft.com/office/drawing/2014/main" id="{3D662C14-5B09-4579-B726-76A40280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536192"/>
            <a:ext cx="8229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POLICY</a:t>
            </a:r>
            <a:endParaRPr sz="8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89" name="Google Shape;289;p20">
            <a:extLst xmlns:a="http://schemas.openxmlformats.org/drawingml/2006/main">
              <a:ext uri="{FF2B5EF4-FFF2-40B4-BE49-F238E27FC236}">
                <a16:creationId xmlns:a16="http://schemas.microsoft.com/office/drawing/2014/main" id="{F3987337-4BFA-47B1-8A05-C35E9AEC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1517904"/>
            <a:ext cx="1051500" cy="31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กติกาไม่ชัด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90" name="Google Shape;290;p20">
            <a:extLst xmlns:a="http://schemas.openxmlformats.org/drawingml/2006/main">
              <a:ext uri="{FF2B5EF4-FFF2-40B4-BE49-F238E27FC236}">
                <a16:creationId xmlns:a16="http://schemas.microsoft.com/office/drawing/2014/main" id="{B3452B22-2973-456F-AFD2-4AB3565F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1883664"/>
            <a:ext cx="1051500" cy="41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เกณฑ์อนุมัติ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ตีความไม่ตรงกัน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91" name="Google Shape;291;p20">
            <a:extLst xmlns:a="http://schemas.openxmlformats.org/drawingml/2006/main">
              <a:ext uri="{FF2B5EF4-FFF2-40B4-BE49-F238E27FC236}">
                <a16:creationId xmlns:a16="http://schemas.microsoft.com/office/drawing/2014/main" id="{1124F5FB-8866-4ADC-B8DF-E66C0292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912" y="3328416"/>
            <a:ext cx="1051500" cy="4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0">
            <a:extLst xmlns:a="http://schemas.openxmlformats.org/drawingml/2006/main">
              <a:ext uri="{FF2B5EF4-FFF2-40B4-BE49-F238E27FC236}">
                <a16:creationId xmlns:a16="http://schemas.microsoft.com/office/drawing/2014/main" id="{46B7473B-0AB0-470E-ACA0-42BB70C9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127248"/>
            <a:ext cx="2331600" cy="1024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0">
            <a:extLst xmlns:a="http://schemas.openxmlformats.org/drawingml/2006/main">
              <a:ext uri="{FF2B5EF4-FFF2-40B4-BE49-F238E27FC236}">
                <a16:creationId xmlns:a16="http://schemas.microsoft.com/office/drawing/2014/main" id="{D357C14A-D397-4818-BC83-8E462642B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73552"/>
            <a:ext cx="8229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PEOPLE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94" name="Google Shape;294;p20">
            <a:extLst xmlns:a="http://schemas.openxmlformats.org/drawingml/2006/main">
              <a:ext uri="{FF2B5EF4-FFF2-40B4-BE49-F238E27FC236}">
                <a16:creationId xmlns:a16="http://schemas.microsoft.com/office/drawing/2014/main" id="{03524C32-01E1-485F-85A3-DCCE6EE6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3255264"/>
            <a:ext cx="1051500" cy="31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ภาระงานไม่สมดุล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95" name="Google Shape;295;p20">
            <a:extLst xmlns:a="http://schemas.openxmlformats.org/drawingml/2006/main">
              <a:ext uri="{FF2B5EF4-FFF2-40B4-BE49-F238E27FC236}">
                <a16:creationId xmlns:a16="http://schemas.microsoft.com/office/drawing/2014/main" id="{7943949C-278C-4F38-8830-6113F687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3621024"/>
            <a:ext cx="1051500" cy="41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เรื่องค้างที่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ผู้อนุมัติบางคน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96" name="Google Shape;296;p20">
            <a:extLst xmlns:a="http://schemas.openxmlformats.org/drawingml/2006/main">
              <a:ext uri="{FF2B5EF4-FFF2-40B4-BE49-F238E27FC236}">
                <a16:creationId xmlns:a16="http://schemas.microsoft.com/office/drawing/2014/main" id="{257EFA63-2F89-459B-BA5B-5F5EAA20A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9240" y="1874520"/>
            <a:ext cx="1216200" cy="4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0">
            <a:extLst xmlns:a="http://schemas.openxmlformats.org/drawingml/2006/main">
              <a:ext uri="{FF2B5EF4-FFF2-40B4-BE49-F238E27FC236}">
                <a16:creationId xmlns:a16="http://schemas.microsoft.com/office/drawing/2014/main" id="{E6FE90D1-5367-44AA-B029-2CDE9B66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1389888"/>
            <a:ext cx="2331600" cy="1024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0">
            <a:extLst xmlns:a="http://schemas.openxmlformats.org/drawingml/2006/main">
              <a:ext uri="{FF2B5EF4-FFF2-40B4-BE49-F238E27FC236}">
                <a16:creationId xmlns:a16="http://schemas.microsoft.com/office/drawing/2014/main" id="{D2C6C683-1F14-4BFC-A07C-E9A16F42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9984" y="1536192"/>
            <a:ext cx="8229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PROCESS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299" name="Google Shape;299;p20">
            <a:extLst xmlns:a="http://schemas.openxmlformats.org/drawingml/2006/main">
              <a:ext uri="{FF2B5EF4-FFF2-40B4-BE49-F238E27FC236}">
                <a16:creationId xmlns:a16="http://schemas.microsoft.com/office/drawing/2014/main" id="{855AC961-BAA6-4533-BD85-FB9B9A43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2672" y="1517904"/>
            <a:ext cx="1051500" cy="31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ส่งต่อหลายจุด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00" name="Google Shape;300;p20">
            <a:extLst xmlns:a="http://schemas.openxmlformats.org/drawingml/2006/main">
              <a:ext uri="{FF2B5EF4-FFF2-40B4-BE49-F238E27FC236}">
                <a16:creationId xmlns:a16="http://schemas.microsoft.com/office/drawing/2014/main" id="{998E1174-63C6-4A2C-8FF2-62439FD8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2672" y="1883664"/>
            <a:ext cx="1051500" cy="41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รอตรวจและ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รอแก้ไขซ้ำ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01" name="Google Shape;301;p20">
            <a:extLst xmlns:a="http://schemas.openxmlformats.org/drawingml/2006/main">
              <a:ext uri="{FF2B5EF4-FFF2-40B4-BE49-F238E27FC236}">
                <a16:creationId xmlns:a16="http://schemas.microsoft.com/office/drawing/2014/main" id="{F9989A87-D57C-47A5-AEEA-B4D3B7FC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9240" y="3328416"/>
            <a:ext cx="1216200" cy="4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0">
            <a:extLst xmlns:a="http://schemas.openxmlformats.org/drawingml/2006/main">
              <a:ext uri="{FF2B5EF4-FFF2-40B4-BE49-F238E27FC236}">
                <a16:creationId xmlns:a16="http://schemas.microsoft.com/office/drawing/2014/main" id="{E20ACF04-F8C6-4793-B899-81CFC319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3127248"/>
            <a:ext cx="2331600" cy="1024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0">
            <a:extLst xmlns:a="http://schemas.openxmlformats.org/drawingml/2006/main">
              <a:ext uri="{FF2B5EF4-FFF2-40B4-BE49-F238E27FC236}">
                <a16:creationId xmlns:a16="http://schemas.microsoft.com/office/drawing/2014/main" id="{18648DEA-7D5E-49F0-A7A1-78189BA9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9984" y="3273552"/>
            <a:ext cx="8229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SYSTEM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04" name="Google Shape;304;p20">
            <a:extLst xmlns:a="http://schemas.openxmlformats.org/drawingml/2006/main">
              <a:ext uri="{FF2B5EF4-FFF2-40B4-BE49-F238E27FC236}">
                <a16:creationId xmlns:a16="http://schemas.microsoft.com/office/drawing/2014/main" id="{32F2331B-D580-4730-A5B8-1FF6C156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2672" y="3255264"/>
            <a:ext cx="1051500" cy="31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ไม่มี Workflow กลาง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05" name="Google Shape;305;p20">
            <a:extLst xmlns:a="http://schemas.openxmlformats.org/drawingml/2006/main">
              <a:ext uri="{FF2B5EF4-FFF2-40B4-BE49-F238E27FC236}">
                <a16:creationId xmlns:a16="http://schemas.microsoft.com/office/drawing/2014/main" id="{D9BB5621-4858-44FF-B58B-BD8FADC8B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2672" y="3621024"/>
            <a:ext cx="1051500" cy="41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สถานะกระจาย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หลายช่องทาง</a:t>
            </a:r>
            <a:endParaRPr sz="8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06" name="Google Shape;306;p20">
            <a:extLst xmlns:a="http://schemas.openxmlformats.org/drawingml/2006/main">
              <a:ext uri="{FF2B5EF4-FFF2-40B4-BE49-F238E27FC236}">
                <a16:creationId xmlns:a16="http://schemas.microsoft.com/office/drawing/2014/main" id="{AEC0F4C9-A7AB-44F0-B600-517CB47B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3913632"/>
            <a:ext cx="2469000" cy="384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ROOT CAUSE ≠ SYMPTOM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07" name="Google Shape;307;p20">
            <a:extLst xmlns:a="http://schemas.openxmlformats.org/drawingml/2006/main">
              <a:ext uri="{FF2B5EF4-FFF2-40B4-BE49-F238E27FC236}">
                <a16:creationId xmlns:a16="http://schemas.microsoft.com/office/drawing/2014/main" id="{D360E15C-D3E4-4F84-B9C1-DF87CA40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308" name="Google Shape;308;p20">
            <a:extLst xmlns:a="http://schemas.openxmlformats.org/drawingml/2006/main">
              <a:ext uri="{FF2B5EF4-FFF2-40B4-BE49-F238E27FC236}">
                <a16:creationId xmlns:a16="http://schemas.microsoft.com/office/drawing/2014/main" id="{8DAA3D31-F67A-46D9-9A9C-E61440DBB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697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3" name="Google Shape;313;p21">
            <a:extLst xmlns:a="http://schemas.openxmlformats.org/drawingml/2006/main">
              <a:ext uri="{FF2B5EF4-FFF2-40B4-BE49-F238E27FC236}">
                <a16:creationId xmlns:a16="http://schemas.microsoft.com/office/drawing/2014/main" id="{3F410AE4-A870-4BD2-A2DD-F5DBD115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PRIORITIZATION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314" name="Google Shape;314;p21">
            <a:extLst xmlns:a="http://schemas.openxmlformats.org/drawingml/2006/main">
              <a:ext uri="{FF2B5EF4-FFF2-40B4-BE49-F238E27FC236}">
                <a16:creationId xmlns:a16="http://schemas.microsoft.com/office/drawing/2014/main" id="{43FB30AC-FA83-430C-B381-E1E5C6F35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Opportunity Matrix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15" name="Google Shape;315;p21">
            <a:extLst xmlns:a="http://schemas.openxmlformats.org/drawingml/2006/main">
              <a:ext uri="{FF2B5EF4-FFF2-40B4-BE49-F238E27FC236}">
                <a16:creationId xmlns:a16="http://schemas.microsoft.com/office/drawing/2014/main" id="{3DE801D6-1B42-46F2-9F73-0F638009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09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16" name="Google Shape;316;p21">
            <a:extLst xmlns:a="http://schemas.openxmlformats.org/drawingml/2006/main">
              <a:ext uri="{FF2B5EF4-FFF2-40B4-BE49-F238E27FC236}">
                <a16:creationId xmlns:a16="http://schemas.microsoft.com/office/drawing/2014/main" id="{F423D319-B594-4D77-BA4F-4423313A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เลือกทำสิ่งที่ให้ผลกระทบสูงก่อน โดยคำนึงถึงแรงและเวลาที่ต้องใช้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17" name="Google Shape;317;p21">
            <a:extLst xmlns:a="http://schemas.openxmlformats.org/drawingml/2006/main">
              <a:ext uri="{FF2B5EF4-FFF2-40B4-BE49-F238E27FC236}">
                <a16:creationId xmlns:a16="http://schemas.microsoft.com/office/drawing/2014/main" id="{06E9E8EF-F3C5-4468-8195-64CC4761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1">
            <a:extLst xmlns:a="http://schemas.openxmlformats.org/drawingml/2006/main">
              <a:ext uri="{FF2B5EF4-FFF2-40B4-BE49-F238E27FC236}">
                <a16:creationId xmlns:a16="http://schemas.microsoft.com/office/drawing/2014/main" id="{4C0AD2A8-CD07-46E0-8AE5-036107F6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481328"/>
            <a:ext cx="2766000" cy="144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7F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1">
            <a:extLst xmlns:a="http://schemas.openxmlformats.org/drawingml/2006/main">
              <a:ext uri="{FF2B5EF4-FFF2-40B4-BE49-F238E27FC236}">
                <a16:creationId xmlns:a16="http://schemas.microsoft.com/office/drawing/2014/main" id="{5EF1CE32-67C3-46FC-9A9C-EA182CC9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060" y="1481328"/>
            <a:ext cx="2766000" cy="144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4D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1">
            <a:extLst xmlns:a="http://schemas.openxmlformats.org/drawingml/2006/main">
              <a:ext uri="{FF2B5EF4-FFF2-40B4-BE49-F238E27FC236}">
                <a16:creationId xmlns:a16="http://schemas.microsoft.com/office/drawing/2014/main" id="{60316D30-51F8-46A0-8357-DC14EA8D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21508"/>
            <a:ext cx="2766000" cy="144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1">
            <a:extLst xmlns:a="http://schemas.openxmlformats.org/drawingml/2006/main">
              <a:ext uri="{FF2B5EF4-FFF2-40B4-BE49-F238E27FC236}">
                <a16:creationId xmlns:a16="http://schemas.microsoft.com/office/drawing/2014/main" id="{537E8C01-72B6-4F15-8254-E1A83F2A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060" y="2921508"/>
            <a:ext cx="2766000" cy="144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BE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1">
            <a:extLst xmlns:a="http://schemas.openxmlformats.org/drawingml/2006/main">
              <a:ext uri="{FF2B5EF4-FFF2-40B4-BE49-F238E27FC236}">
                <a16:creationId xmlns:a16="http://schemas.microsoft.com/office/drawing/2014/main" id="{3C409FF3-F9B2-46FC-8053-518A60C4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060" y="1481328"/>
            <a:ext cx="22800" cy="288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1">
            <a:extLst xmlns:a="http://schemas.openxmlformats.org/drawingml/2006/main">
              <a:ext uri="{FF2B5EF4-FFF2-40B4-BE49-F238E27FC236}">
                <a16:creationId xmlns:a16="http://schemas.microsoft.com/office/drawing/2014/main" id="{0FA59270-9A71-4EF4-A13C-21A534CA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21508"/>
            <a:ext cx="5532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1">
            <a:extLst xmlns:a="http://schemas.openxmlformats.org/drawingml/2006/main">
              <a:ext uri="{FF2B5EF4-FFF2-40B4-BE49-F238E27FC236}">
                <a16:creationId xmlns:a16="http://schemas.microsoft.com/office/drawing/2014/main" id="{1A5356CA-1E0D-4250-BBFB-9E40BD91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1618488"/>
            <a:ext cx="12345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QUICK WINS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325" name="Google Shape;325;p21">
            <a:extLst xmlns:a="http://schemas.openxmlformats.org/drawingml/2006/main">
              <a:ext uri="{FF2B5EF4-FFF2-40B4-BE49-F238E27FC236}">
                <a16:creationId xmlns:a16="http://schemas.microsoft.com/office/drawing/2014/main" id="{A9B8C869-D881-4FFB-9C09-1ADBAEB3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3652" y="1618488"/>
            <a:ext cx="12345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E89B4A"/>
                </a:solidFill>
              </a:rPr>
              <a:t>STRATEGIC</a:t>
            </a:r>
            <a:endParaRPr sz="800" b="1">
              <a:solidFill>
                <a:srgbClr val="E89B4A"/>
              </a:solidFill>
            </a:endParaRPr>
          </a:p>
        </p:txBody>
      </p:sp>
      <p:sp>
        <p:nvSpPr>
          <p:cNvPr id="326" name="Google Shape;326;p21">
            <a:extLst xmlns:a="http://schemas.openxmlformats.org/drawingml/2006/main">
              <a:ext uri="{FF2B5EF4-FFF2-40B4-BE49-F238E27FC236}">
                <a16:creationId xmlns:a16="http://schemas.microsoft.com/office/drawing/2014/main" id="{C0D3054D-C6F1-4E4E-A510-52A9E61C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058668"/>
            <a:ext cx="12345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FILL–INS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327" name="Google Shape;327;p21">
            <a:extLst xmlns:a="http://schemas.openxmlformats.org/drawingml/2006/main">
              <a:ext uri="{FF2B5EF4-FFF2-40B4-BE49-F238E27FC236}">
                <a16:creationId xmlns:a16="http://schemas.microsoft.com/office/drawing/2014/main" id="{22996B56-0295-46DF-BE3B-2F4B0F96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3652" y="3058668"/>
            <a:ext cx="12345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E56B6F"/>
                </a:solidFill>
              </a:rPr>
              <a:t>RECONSIDER</a:t>
            </a:r>
            <a:endParaRPr sz="800" b="1">
              <a:solidFill>
                <a:srgbClr val="E56B6F"/>
              </a:solidFill>
            </a:endParaRPr>
          </a:p>
        </p:txBody>
      </p:sp>
      <p:sp>
        <p:nvSpPr>
          <p:cNvPr id="328" name="Google Shape;328;p21">
            <a:extLst xmlns:a="http://schemas.openxmlformats.org/drawingml/2006/main">
              <a:ext uri="{FF2B5EF4-FFF2-40B4-BE49-F238E27FC236}">
                <a16:creationId xmlns:a16="http://schemas.microsoft.com/office/drawing/2014/main" id="{63ADE1C3-9E4A-4107-993E-FC6016933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554480"/>
            <a:ext cx="6585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ผลกระทบสูง  ↑</a:t>
            </a:r>
            <a:endParaRPr sz="700" b="1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29" name="Google Shape;329;p21">
            <a:extLst xmlns:a="http://schemas.openxmlformats.org/drawingml/2006/main">
              <a:ext uri="{FF2B5EF4-FFF2-40B4-BE49-F238E27FC236}">
                <a16:creationId xmlns:a16="http://schemas.microsoft.com/office/drawing/2014/main" id="{312350BB-F46C-4922-916A-BF0600D1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4462272"/>
            <a:ext cx="40233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ใช้แรงน้อย  ←     EFFORT     →  ใช้แรงมาก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330" name="Google Shape;330;p21">
            <a:extLst xmlns:a="http://schemas.openxmlformats.org/drawingml/2006/main">
              <a:ext uri="{FF2B5EF4-FFF2-40B4-BE49-F238E27FC236}">
                <a16:creationId xmlns:a16="http://schemas.microsoft.com/office/drawing/2014/main" id="{3871EEA4-8B97-4AFB-AEE9-0FCD50B6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057400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A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31" name="Google Shape;331;p21">
            <a:extLst xmlns:a="http://schemas.openxmlformats.org/drawingml/2006/main">
              <a:ext uri="{FF2B5EF4-FFF2-40B4-BE49-F238E27FC236}">
                <a16:creationId xmlns:a16="http://schemas.microsoft.com/office/drawing/2014/main" id="{4CE9207D-B737-4EDC-B735-3000FBF91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2888" y="2112264"/>
            <a:ext cx="11430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แบบฟอร์มมาตรฐาน</a:t>
            </a:r>
            <a:endParaRPr sz="7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32" name="Google Shape;332;p21">
            <a:extLst xmlns:a="http://schemas.openxmlformats.org/drawingml/2006/main">
              <a:ext uri="{FF2B5EF4-FFF2-40B4-BE49-F238E27FC236}">
                <a16:creationId xmlns:a16="http://schemas.microsoft.com/office/drawing/2014/main" id="{7630FFF4-0811-448B-8DFF-B8A60CFBA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176479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B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33" name="Google Shape;333;p21">
            <a:extLst xmlns:a="http://schemas.openxmlformats.org/drawingml/2006/main">
              <a:ext uri="{FF2B5EF4-FFF2-40B4-BE49-F238E27FC236}">
                <a16:creationId xmlns:a16="http://schemas.microsoft.com/office/drawing/2014/main" id="{8236DB22-7357-4857-AD26-B310E115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1819656"/>
            <a:ext cx="11430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แจ้งเตือนอัตโนมัติ</a:t>
            </a:r>
            <a:endParaRPr sz="7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34" name="Google Shape;334;p21">
            <a:extLst xmlns:a="http://schemas.openxmlformats.org/drawingml/2006/main">
              <a:ext uri="{FF2B5EF4-FFF2-40B4-BE49-F238E27FC236}">
                <a16:creationId xmlns:a16="http://schemas.microsoft.com/office/drawing/2014/main" id="{B8B06360-6C31-4E86-BBAD-4AC160156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212848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C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35" name="Google Shape;335;p21">
            <a:extLst xmlns:a="http://schemas.openxmlformats.org/drawingml/2006/main">
              <a:ext uri="{FF2B5EF4-FFF2-40B4-BE49-F238E27FC236}">
                <a16:creationId xmlns:a16="http://schemas.microsoft.com/office/drawing/2014/main" id="{769B23BE-3500-4A5B-B93C-BFCA1DB3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0408" y="2267712"/>
            <a:ext cx="11430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Workflow กลาง</a:t>
            </a:r>
            <a:endParaRPr sz="7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36" name="Google Shape;336;p21">
            <a:extLst xmlns:a="http://schemas.openxmlformats.org/drawingml/2006/main">
              <a:ext uri="{FF2B5EF4-FFF2-40B4-BE49-F238E27FC236}">
                <a16:creationId xmlns:a16="http://schemas.microsoft.com/office/drawing/2014/main" id="{24C434F8-1563-42B5-BEC2-5CE5D34F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657600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D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37" name="Google Shape;337;p21">
            <a:extLst xmlns:a="http://schemas.openxmlformats.org/drawingml/2006/main">
              <a:ext uri="{FF2B5EF4-FFF2-40B4-BE49-F238E27FC236}">
                <a16:creationId xmlns:a16="http://schemas.microsoft.com/office/drawing/2014/main" id="{8EDB94FA-7D01-401C-B4BD-436EFDCD7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3712464"/>
            <a:ext cx="11430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เปลี่ยน Core System</a:t>
            </a:r>
            <a:endParaRPr sz="7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38" name="Google Shape;338;p21">
            <a:extLst xmlns:a="http://schemas.openxmlformats.org/drawingml/2006/main">
              <a:ext uri="{FF2B5EF4-FFF2-40B4-BE49-F238E27FC236}">
                <a16:creationId xmlns:a16="http://schemas.microsoft.com/office/drawing/2014/main" id="{6BA04D19-FC78-4565-B647-9246D96A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7728" y="1481328"/>
            <a:ext cx="1609200" cy="2880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1">
            <a:extLst xmlns:a="http://schemas.openxmlformats.org/drawingml/2006/main">
              <a:ext uri="{FF2B5EF4-FFF2-40B4-BE49-F238E27FC236}">
                <a16:creationId xmlns:a16="http://schemas.microsoft.com/office/drawing/2014/main" id="{9EDE4C40-5308-4B5A-A639-7EBB5956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1755648"/>
            <a:ext cx="10974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4C95D"/>
                </a:solidFill>
              </a:rPr>
              <a:t>SCORING</a:t>
            </a:r>
            <a:endParaRPr sz="900" b="1">
              <a:solidFill>
                <a:srgbClr val="F4C95D"/>
              </a:solidFill>
            </a:endParaRPr>
          </a:p>
        </p:txBody>
      </p:sp>
      <p:sp>
        <p:nvSpPr>
          <p:cNvPr id="340" name="Google Shape;340;p21">
            <a:extLst xmlns:a="http://schemas.openxmlformats.org/drawingml/2006/main">
              <a:ext uri="{FF2B5EF4-FFF2-40B4-BE49-F238E27FC236}">
                <a16:creationId xmlns:a16="http://schemas.microsoft.com/office/drawing/2014/main" id="{D7F6497E-28C9-4325-A159-8A00DF87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2148840"/>
            <a:ext cx="1051500" cy="178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Impact</a:t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• เวลา</a:t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• คุณภาพ</a:t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• ความเสี่ยง</a:t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Effort</a:t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• งบประมาณ</a:t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• คน</a:t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• ความซับซ้อน</a:t>
            </a:r>
            <a:endParaRPr sz="1000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41" name="Google Shape;341;p21">
            <a:extLst xmlns:a="http://schemas.openxmlformats.org/drawingml/2006/main">
              <a:ext uri="{FF2B5EF4-FFF2-40B4-BE49-F238E27FC236}">
                <a16:creationId xmlns:a16="http://schemas.microsoft.com/office/drawing/2014/main" id="{C9C35772-9BFC-4C51-ADB8-00651A047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342" name="Google Shape;342;p21">
            <a:extLst xmlns:a="http://schemas.openxmlformats.org/drawingml/2006/main">
              <a:ext uri="{FF2B5EF4-FFF2-40B4-BE49-F238E27FC236}">
                <a16:creationId xmlns:a16="http://schemas.microsoft.com/office/drawing/2014/main" id="{F476ED58-98EE-4B44-8005-9182815D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135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7" name="Google Shape;347;p22">
            <a:extLst xmlns:a="http://schemas.openxmlformats.org/drawingml/2006/main">
              <a:ext uri="{FF2B5EF4-FFF2-40B4-BE49-F238E27FC236}">
                <a16:creationId xmlns:a16="http://schemas.microsoft.com/office/drawing/2014/main" id="{0F90FF17-C6FF-40AB-B4EB-0763282C8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FUTURE STATE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348" name="Google Shape;348;p22">
            <a:extLst xmlns:a="http://schemas.openxmlformats.org/drawingml/2006/main">
              <a:ext uri="{FF2B5EF4-FFF2-40B4-BE49-F238E27FC236}">
                <a16:creationId xmlns:a16="http://schemas.microsoft.com/office/drawing/2014/main" id="{768820E5-27F2-4278-908B-7923D9C8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To–Be Workflow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49" name="Google Shape;349;p22">
            <a:extLst xmlns:a="http://schemas.openxmlformats.org/drawingml/2006/main">
              <a:ext uri="{FF2B5EF4-FFF2-40B4-BE49-F238E27FC236}">
                <a16:creationId xmlns:a16="http://schemas.microsoft.com/office/drawing/2014/main" id="{ED891217-3CDA-4661-B314-54B3A439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10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50" name="Google Shape;350;p22">
            <a:extLst xmlns:a="http://schemas.openxmlformats.org/drawingml/2006/main">
              <a:ext uri="{FF2B5EF4-FFF2-40B4-BE49-F238E27FC236}">
                <a16:creationId xmlns:a16="http://schemas.microsoft.com/office/drawing/2014/main" id="{9CC974DD-4C81-4BD3-A8A9-728869AE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ลดการส่งต่อ ทำงานคู่ขนาน และให้ระบบแจ้งสถานะโดยอัตโนมัติ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51" name="Google Shape;351;p22">
            <a:extLst xmlns:a="http://schemas.openxmlformats.org/drawingml/2006/main">
              <a:ext uri="{FF2B5EF4-FFF2-40B4-BE49-F238E27FC236}">
                <a16:creationId xmlns:a16="http://schemas.microsoft.com/office/drawing/2014/main" id="{947CBF35-CEF8-484E-B1D2-22B971E8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2">
            <a:extLst xmlns:a="http://schemas.openxmlformats.org/drawingml/2006/main">
              <a:ext uri="{FF2B5EF4-FFF2-40B4-BE49-F238E27FC236}">
                <a16:creationId xmlns:a16="http://schemas.microsoft.com/office/drawing/2014/main" id="{59501E8C-BF79-4FDD-B407-C1C4AA12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527048"/>
            <a:ext cx="3657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01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53" name="Google Shape;353;p22">
            <a:extLst xmlns:a="http://schemas.openxmlformats.org/drawingml/2006/main">
              <a:ext uri="{FF2B5EF4-FFF2-40B4-BE49-F238E27FC236}">
                <a16:creationId xmlns:a16="http://schemas.microsoft.com/office/drawing/2014/main" id="{08541C38-3EE3-4F23-94A2-33923B32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938528"/>
            <a:ext cx="1326000" cy="100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2">
            <a:extLst xmlns:a="http://schemas.openxmlformats.org/drawingml/2006/main">
              <a:ext uri="{FF2B5EF4-FFF2-40B4-BE49-F238E27FC236}">
                <a16:creationId xmlns:a16="http://schemas.microsoft.com/office/drawing/2014/main" id="{FAEF3CBF-AB0F-4CD0-A85B-91963A657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2185416"/>
            <a:ext cx="11064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SUBMIT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355" name="Google Shape;355;p22">
            <a:extLst xmlns:a="http://schemas.openxmlformats.org/drawingml/2006/main">
              <a:ext uri="{FF2B5EF4-FFF2-40B4-BE49-F238E27FC236}">
                <a16:creationId xmlns:a16="http://schemas.microsoft.com/office/drawing/2014/main" id="{79F1A598-AFA0-46B9-99DF-B9CBC628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2542032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ส่งคำขอ</a:t>
            </a:r>
            <a:endParaRPr sz="8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56" name="Google Shape;356;p22">
            <a:extLst xmlns:a="http://schemas.openxmlformats.org/drawingml/2006/main">
              <a:ext uri="{FF2B5EF4-FFF2-40B4-BE49-F238E27FC236}">
                <a16:creationId xmlns:a16="http://schemas.microsoft.com/office/drawing/2014/main" id="{E7562B0C-F87B-47F1-A87B-80C2911C5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3080" y="2304288"/>
            <a:ext cx="301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57" name="Google Shape;357;p22">
            <a:extLst xmlns:a="http://schemas.openxmlformats.org/drawingml/2006/main">
              <a:ext uri="{FF2B5EF4-FFF2-40B4-BE49-F238E27FC236}">
                <a16:creationId xmlns:a16="http://schemas.microsoft.com/office/drawing/2014/main" id="{2D21A21D-DFB3-41E3-A17E-54A1D471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1527048"/>
            <a:ext cx="3657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02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58" name="Google Shape;358;p22">
            <a:extLst xmlns:a="http://schemas.openxmlformats.org/drawingml/2006/main">
              <a:ext uri="{FF2B5EF4-FFF2-40B4-BE49-F238E27FC236}">
                <a16:creationId xmlns:a16="http://schemas.microsoft.com/office/drawing/2014/main" id="{4980B6EF-91B1-4840-BF9C-D2B40741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1938528"/>
            <a:ext cx="1326000" cy="100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2">
            <a:extLst xmlns:a="http://schemas.openxmlformats.org/drawingml/2006/main">
              <a:ext uri="{FF2B5EF4-FFF2-40B4-BE49-F238E27FC236}">
                <a16:creationId xmlns:a16="http://schemas.microsoft.com/office/drawing/2014/main" id="{F04605A3-06E1-4B43-BE2F-77521E4C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8568" y="2185416"/>
            <a:ext cx="11064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AUTO CHECK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360" name="Google Shape;360;p22">
            <a:extLst xmlns:a="http://schemas.openxmlformats.org/drawingml/2006/main">
              <a:ext uri="{FF2B5EF4-FFF2-40B4-BE49-F238E27FC236}">
                <a16:creationId xmlns:a16="http://schemas.microsoft.com/office/drawing/2014/main" id="{FA53651E-A3CC-4E30-80C3-43A142FBC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8568" y="2542032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ตรวจข้อมูล</a:t>
            </a:r>
            <a:endParaRPr sz="8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61" name="Google Shape;361;p22">
            <a:extLst xmlns:a="http://schemas.openxmlformats.org/drawingml/2006/main">
              <a:ext uri="{FF2B5EF4-FFF2-40B4-BE49-F238E27FC236}">
                <a16:creationId xmlns:a16="http://schemas.microsoft.com/office/drawing/2014/main" id="{DF622175-25F8-4AC6-A2DF-7C7983C4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2304288"/>
            <a:ext cx="301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62" name="Google Shape;362;p22">
            <a:extLst xmlns:a="http://schemas.openxmlformats.org/drawingml/2006/main">
              <a:ext uri="{FF2B5EF4-FFF2-40B4-BE49-F238E27FC236}">
                <a16:creationId xmlns:a16="http://schemas.microsoft.com/office/drawing/2014/main" id="{F1782EC4-D3CC-4BD7-9682-A1679D543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527048"/>
            <a:ext cx="3657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03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63" name="Google Shape;363;p22">
            <a:extLst xmlns:a="http://schemas.openxmlformats.org/drawingml/2006/main">
              <a:ext uri="{FF2B5EF4-FFF2-40B4-BE49-F238E27FC236}">
                <a16:creationId xmlns:a16="http://schemas.microsoft.com/office/drawing/2014/main" id="{B98C8670-3704-4655-9D2E-821B47C1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938528"/>
            <a:ext cx="1326000" cy="100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 w="12700" cmpd="sng">
            <a:solidFill>
              <a:srgbClr val="073B3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2">
            <a:extLst xmlns:a="http://schemas.openxmlformats.org/drawingml/2006/main">
              <a:ext uri="{FF2B5EF4-FFF2-40B4-BE49-F238E27FC236}">
                <a16:creationId xmlns:a16="http://schemas.microsoft.com/office/drawing/2014/main" id="{923E925D-57AD-4DF0-BB01-444FB1C9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5928" y="2185416"/>
            <a:ext cx="11064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4C95D"/>
                </a:solidFill>
              </a:rPr>
              <a:t>PARALLEL</a:t>
            </a:r>
            <a:endParaRPr sz="900" b="1">
              <a:solidFill>
                <a:srgbClr val="F4C95D"/>
              </a:solidFill>
            </a:endParaRPr>
          </a:p>
        </p:txBody>
      </p:sp>
      <p:sp>
        <p:nvSpPr>
          <p:cNvPr id="365" name="Google Shape;365;p22">
            <a:extLst xmlns:a="http://schemas.openxmlformats.org/drawingml/2006/main">
              <a:ext uri="{FF2B5EF4-FFF2-40B4-BE49-F238E27FC236}">
                <a16:creationId xmlns:a16="http://schemas.microsoft.com/office/drawing/2014/main" id="{6F10B55A-E074-4108-B8C6-C88F3E95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5928" y="2542032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ตรวจคู่ขนาน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66" name="Google Shape;366;p22">
            <a:extLst xmlns:a="http://schemas.openxmlformats.org/drawingml/2006/main">
              <a:ext uri="{FF2B5EF4-FFF2-40B4-BE49-F238E27FC236}">
                <a16:creationId xmlns:a16="http://schemas.microsoft.com/office/drawing/2014/main" id="{D931EDFE-9D95-47D6-9D50-923A9162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304288"/>
            <a:ext cx="301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67" name="Google Shape;367;p22">
            <a:extLst xmlns:a="http://schemas.openxmlformats.org/drawingml/2006/main">
              <a:ext uri="{FF2B5EF4-FFF2-40B4-BE49-F238E27FC236}">
                <a16:creationId xmlns:a16="http://schemas.microsoft.com/office/drawing/2014/main" id="{BDDC6F45-42C1-4235-A993-F54B6068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1527048"/>
            <a:ext cx="3657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04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68" name="Google Shape;368;p22">
            <a:extLst xmlns:a="http://schemas.openxmlformats.org/drawingml/2006/main">
              <a:ext uri="{FF2B5EF4-FFF2-40B4-BE49-F238E27FC236}">
                <a16:creationId xmlns:a16="http://schemas.microsoft.com/office/drawing/2014/main" id="{67C1191D-C2CD-4D46-94F3-4398060C1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1938528"/>
            <a:ext cx="1326000" cy="100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2">
            <a:extLst xmlns:a="http://schemas.openxmlformats.org/drawingml/2006/main">
              <a:ext uri="{FF2B5EF4-FFF2-40B4-BE49-F238E27FC236}">
                <a16:creationId xmlns:a16="http://schemas.microsoft.com/office/drawing/2014/main" id="{E0BCA788-9622-421A-9FAA-7C668E3B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288" y="2185416"/>
            <a:ext cx="11064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E–APPROVE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370" name="Google Shape;370;p22">
            <a:extLst xmlns:a="http://schemas.openxmlformats.org/drawingml/2006/main">
              <a:ext uri="{FF2B5EF4-FFF2-40B4-BE49-F238E27FC236}">
                <a16:creationId xmlns:a16="http://schemas.microsoft.com/office/drawing/2014/main" id="{F0EBD535-64C9-4764-AEE1-22F15AA82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288" y="2542032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อนุมัติ</a:t>
            </a:r>
            <a:endParaRPr sz="8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71" name="Google Shape;371;p22">
            <a:extLst xmlns:a="http://schemas.openxmlformats.org/drawingml/2006/main">
              <a:ext uri="{FF2B5EF4-FFF2-40B4-BE49-F238E27FC236}">
                <a16:creationId xmlns:a16="http://schemas.microsoft.com/office/drawing/2014/main" id="{9137E318-773E-4185-A957-BBF281F0D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2304288"/>
            <a:ext cx="3018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72" name="Google Shape;372;p22">
            <a:extLst xmlns:a="http://schemas.openxmlformats.org/drawingml/2006/main">
              <a:ext uri="{FF2B5EF4-FFF2-40B4-BE49-F238E27FC236}">
                <a16:creationId xmlns:a16="http://schemas.microsoft.com/office/drawing/2014/main" id="{4A6F7853-0123-4F60-8D8F-75697489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1527048"/>
            <a:ext cx="3657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05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73" name="Google Shape;373;p22">
            <a:extLst xmlns:a="http://schemas.openxmlformats.org/drawingml/2006/main">
              <a:ext uri="{FF2B5EF4-FFF2-40B4-BE49-F238E27FC236}">
                <a16:creationId xmlns:a16="http://schemas.microsoft.com/office/drawing/2014/main" id="{B46BB5F0-9FB1-4A6C-B1D3-ACBB9F48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1938528"/>
            <a:ext cx="1326000" cy="100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2">
            <a:extLst xmlns:a="http://schemas.openxmlformats.org/drawingml/2006/main">
              <a:ext uri="{FF2B5EF4-FFF2-40B4-BE49-F238E27FC236}">
                <a16:creationId xmlns:a16="http://schemas.microsoft.com/office/drawing/2014/main" id="{ADE69956-979B-49FE-A1FB-67FB57C3C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0648" y="2185416"/>
            <a:ext cx="11064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NOTIFY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375" name="Google Shape;375;p22">
            <a:extLst xmlns:a="http://schemas.openxmlformats.org/drawingml/2006/main">
              <a:ext uri="{FF2B5EF4-FFF2-40B4-BE49-F238E27FC236}">
                <a16:creationId xmlns:a16="http://schemas.microsoft.com/office/drawing/2014/main" id="{462A6C5E-1678-4F09-8D09-9296EDFD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0648" y="2542032"/>
            <a:ext cx="11064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แจ้งผลและเก็บ</a:t>
            </a:r>
            <a:endParaRPr sz="8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76" name="Google Shape;376;p22">
            <a:extLst xmlns:a="http://schemas.openxmlformats.org/drawingml/2006/main">
              <a:ext uri="{FF2B5EF4-FFF2-40B4-BE49-F238E27FC236}">
                <a16:creationId xmlns:a16="http://schemas.microsoft.com/office/drawing/2014/main" id="{E77789D5-31B9-46C0-8DB3-141FDE65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5888" y="3236976"/>
            <a:ext cx="868800" cy="365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ทีม A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77" name="Google Shape;377;p22">
            <a:extLst xmlns:a="http://schemas.openxmlformats.org/drawingml/2006/main">
              <a:ext uri="{FF2B5EF4-FFF2-40B4-BE49-F238E27FC236}">
                <a16:creationId xmlns:a16="http://schemas.microsoft.com/office/drawing/2014/main" id="{BFCFCA23-EEF8-437B-81DD-BB09995A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3236976"/>
            <a:ext cx="868800" cy="365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2F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ทีม B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78" name="Google Shape;378;p22">
            <a:extLst xmlns:a="http://schemas.openxmlformats.org/drawingml/2006/main">
              <a:ext uri="{FF2B5EF4-FFF2-40B4-BE49-F238E27FC236}">
                <a16:creationId xmlns:a16="http://schemas.microsoft.com/office/drawing/2014/main" id="{9C2E71DF-B8F1-4F91-A1C6-2CFE94035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1568" y="3730752"/>
            <a:ext cx="24231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ตรวจพร้อมกัน ไม่ต้องรอทีละฝ่าย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79" name="Google Shape;379;p22">
            <a:extLst xmlns:a="http://schemas.openxmlformats.org/drawingml/2006/main">
              <a:ext uri="{FF2B5EF4-FFF2-40B4-BE49-F238E27FC236}">
                <a16:creationId xmlns:a16="http://schemas.microsoft.com/office/drawing/2014/main" id="{5359023F-0C0F-4F74-892C-FF20F911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3182112"/>
            <a:ext cx="713100" cy="658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–40%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Lead Time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80" name="Google Shape;380;p22">
            <a:extLst xmlns:a="http://schemas.openxmlformats.org/drawingml/2006/main">
              <a:ext uri="{FF2B5EF4-FFF2-40B4-BE49-F238E27FC236}">
                <a16:creationId xmlns:a16="http://schemas.microsoft.com/office/drawing/2014/main" id="{272BFE1D-CBA9-4BD3-9AE8-198FA441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0296" y="3182112"/>
            <a:ext cx="713100" cy="658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–50%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Rework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81" name="Google Shape;381;p22">
            <a:extLst xmlns:a="http://schemas.openxmlformats.org/drawingml/2006/main">
              <a:ext uri="{FF2B5EF4-FFF2-40B4-BE49-F238E27FC236}">
                <a16:creationId xmlns:a16="http://schemas.microsoft.com/office/drawing/2014/main" id="{F0AA3F6B-9234-4967-9A5F-90A502E8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5824" y="3182112"/>
            <a:ext cx="713100" cy="658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100%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Traceability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82" name="Google Shape;382;p22">
            <a:extLst xmlns:a="http://schemas.openxmlformats.org/drawingml/2006/main">
              <a:ext uri="{FF2B5EF4-FFF2-40B4-BE49-F238E27FC236}">
                <a16:creationId xmlns:a16="http://schemas.microsoft.com/office/drawing/2014/main" id="{244EE064-DA40-484D-A6AD-91252C36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383" name="Google Shape;383;p22">
            <a:extLst xmlns:a="http://schemas.openxmlformats.org/drawingml/2006/main">
              <a:ext uri="{FF2B5EF4-FFF2-40B4-BE49-F238E27FC236}">
                <a16:creationId xmlns:a16="http://schemas.microsoft.com/office/drawing/2014/main" id="{402C15EC-A1C6-46D3-AD72-DD9D3E1B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3189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8" name="Google Shape;388;p23">
            <a:extLst xmlns:a="http://schemas.openxmlformats.org/drawingml/2006/main">
              <a:ext uri="{FF2B5EF4-FFF2-40B4-BE49-F238E27FC236}">
                <a16:creationId xmlns:a16="http://schemas.microsoft.com/office/drawing/2014/main" id="{9B023E20-7E3B-4B1F-91F7-A2810EAF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COMPARISON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389" name="Google Shape;389;p23">
            <a:extLst xmlns:a="http://schemas.openxmlformats.org/drawingml/2006/main">
              <a:ext uri="{FF2B5EF4-FFF2-40B4-BE49-F238E27FC236}">
                <a16:creationId xmlns:a16="http://schemas.microsoft.com/office/drawing/2014/main" id="{7D8DAB0B-8816-452A-8BE1-20C03B3A2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Before vs After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0" name="Google Shape;390;p23">
            <a:extLst xmlns:a="http://schemas.openxmlformats.org/drawingml/2006/main">
              <a:ext uri="{FF2B5EF4-FFF2-40B4-BE49-F238E27FC236}">
                <a16:creationId xmlns:a16="http://schemas.microsoft.com/office/drawing/2014/main" id="{161DF602-F88A-4FF4-A467-0855520D0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11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1" name="Google Shape;391;p23">
            <a:extLst xmlns:a="http://schemas.openxmlformats.org/drawingml/2006/main">
              <a:ext uri="{FF2B5EF4-FFF2-40B4-BE49-F238E27FC236}">
                <a16:creationId xmlns:a16="http://schemas.microsoft.com/office/drawing/2014/main" id="{DA330EF8-5B39-44CB-9785-D50CC767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เปรียบเทียบให้เห็นผลต่างของกระบวนการเดิมและแนวทางใหม่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2" name="Google Shape;392;p23">
            <a:extLst xmlns:a="http://schemas.openxmlformats.org/drawingml/2006/main">
              <a:ext uri="{FF2B5EF4-FFF2-40B4-BE49-F238E27FC236}">
                <a16:creationId xmlns:a16="http://schemas.microsoft.com/office/drawing/2014/main" id="{475BDAC0-35B9-4041-A270-729874369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3">
            <a:extLst xmlns:a="http://schemas.openxmlformats.org/drawingml/2006/main">
              <a:ext uri="{FF2B5EF4-FFF2-40B4-BE49-F238E27FC236}">
                <a16:creationId xmlns:a16="http://schemas.microsoft.com/office/drawing/2014/main" id="{E82E2E66-33BE-4FC7-B702-A5F5F8BC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17320"/>
            <a:ext cx="14172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BEFORE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4" name="Google Shape;394;p23">
            <a:extLst xmlns:a="http://schemas.openxmlformats.org/drawingml/2006/main">
              <a:ext uri="{FF2B5EF4-FFF2-40B4-BE49-F238E27FC236}">
                <a16:creationId xmlns:a16="http://schemas.microsoft.com/office/drawing/2014/main" id="{3CCC34BA-5AAB-4C06-BB33-4CFE8F2D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608" y="1417320"/>
            <a:ext cx="14172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AFTER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5" name="Google Shape;395;p23">
            <a:extLst xmlns:a="http://schemas.openxmlformats.org/drawingml/2006/main">
              <a:ext uri="{FF2B5EF4-FFF2-40B4-BE49-F238E27FC236}">
                <a16:creationId xmlns:a16="http://schemas.microsoft.com/office/drawing/2014/main" id="{2A8D58A7-0BDC-4D1E-8617-D6433307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9568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CEBEC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E56B6F"/>
                </a:solidFill>
                <a:latin typeface="Sarabun"/>
                <a:ea typeface="Sarabun"/>
                <a:cs typeface="Sarabun"/>
              </a:rPr>
              <a:t>48 ชม.</a:t>
            </a:r>
            <a:endParaRPr sz="1100" b="1">
              <a:solidFill>
                <a:srgbClr val="E56B6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6" name="Google Shape;396;p23">
            <a:extLst xmlns:a="http://schemas.openxmlformats.org/drawingml/2006/main">
              <a:ext uri="{FF2B5EF4-FFF2-40B4-BE49-F238E27FC236}">
                <a16:creationId xmlns:a16="http://schemas.microsoft.com/office/drawing/2014/main" id="{AE3CB683-54A7-41C1-9024-A0C340678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1956816"/>
            <a:ext cx="23958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เวลารวม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7" name="Google Shape;397;p23">
            <a:extLst xmlns:a="http://schemas.openxmlformats.org/drawingml/2006/main">
              <a:ext uri="{FF2B5EF4-FFF2-40B4-BE49-F238E27FC236}">
                <a16:creationId xmlns:a16="http://schemas.microsoft.com/office/drawing/2014/main" id="{18959D46-A486-4F6A-B99E-3426E7DD0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1888" y="19568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≤ 24 ชม.</a:t>
            </a:r>
            <a:endParaRPr sz="11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8" name="Google Shape;398;p23">
            <a:extLst xmlns:a="http://schemas.openxmlformats.org/drawingml/2006/main">
              <a:ext uri="{FF2B5EF4-FFF2-40B4-BE49-F238E27FC236}">
                <a16:creationId xmlns:a16="http://schemas.microsoft.com/office/drawing/2014/main" id="{2A2391C8-59F5-42AF-AA46-AF8389D2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4140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7 ขั้นตอน</a:t>
            </a:r>
            <a:endParaRPr sz="1100" b="1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399" name="Google Shape;399;p23">
            <a:extLst xmlns:a="http://schemas.openxmlformats.org/drawingml/2006/main">
              <a:ext uri="{FF2B5EF4-FFF2-40B4-BE49-F238E27FC236}">
                <a16:creationId xmlns:a16="http://schemas.microsoft.com/office/drawing/2014/main" id="{7AF62DD0-9BCC-4FE4-8FB4-7382AD6B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2414016"/>
            <a:ext cx="23958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จำนวนขั้นตอน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0" name="Google Shape;400;p23">
            <a:extLst xmlns:a="http://schemas.openxmlformats.org/drawingml/2006/main">
              <a:ext uri="{FF2B5EF4-FFF2-40B4-BE49-F238E27FC236}">
                <a16:creationId xmlns:a16="http://schemas.microsoft.com/office/drawing/2014/main" id="{9F2D46F4-53A4-410B-A310-65E30B48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1888" y="24140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4 ขั้นตอน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1" name="Google Shape;401;p23">
            <a:extLst xmlns:a="http://schemas.openxmlformats.org/drawingml/2006/main">
              <a:ext uri="{FF2B5EF4-FFF2-40B4-BE49-F238E27FC236}">
                <a16:creationId xmlns:a16="http://schemas.microsoft.com/office/drawing/2014/main" id="{4666C9AD-F8AB-47CF-9804-8FA021D6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8712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ถามผ่านแชต</a:t>
            </a:r>
            <a:endParaRPr sz="1100" b="1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2" name="Google Shape;402;p23">
            <a:extLst xmlns:a="http://schemas.openxmlformats.org/drawingml/2006/main">
              <a:ext uri="{FF2B5EF4-FFF2-40B4-BE49-F238E27FC236}">
                <a16:creationId xmlns:a16="http://schemas.microsoft.com/office/drawing/2014/main" id="{FC9D0820-9D44-4F7B-BAE3-D90EBD3B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2871216"/>
            <a:ext cx="23958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การติดตาม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3" name="Google Shape;403;p23">
            <a:extLst xmlns:a="http://schemas.openxmlformats.org/drawingml/2006/main">
              <a:ext uri="{FF2B5EF4-FFF2-40B4-BE49-F238E27FC236}">
                <a16:creationId xmlns:a16="http://schemas.microsoft.com/office/drawing/2014/main" id="{555391AA-C989-4E4D-919D-A44B9012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1888" y="28712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Dashboard กลาง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4" name="Google Shape;404;p23">
            <a:extLst xmlns:a="http://schemas.openxmlformats.org/drawingml/2006/main">
              <a:ext uri="{FF2B5EF4-FFF2-40B4-BE49-F238E27FC236}">
                <a16:creationId xmlns:a16="http://schemas.microsoft.com/office/drawing/2014/main" id="{4EA22C12-A956-4723-8C9C-1B3FDBAC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3284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เรียงลำดับ</a:t>
            </a:r>
            <a:endParaRPr sz="1100" b="1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5" name="Google Shape;405;p23">
            <a:extLst xmlns:a="http://schemas.openxmlformats.org/drawingml/2006/main">
              <a:ext uri="{FF2B5EF4-FFF2-40B4-BE49-F238E27FC236}">
                <a16:creationId xmlns:a16="http://schemas.microsoft.com/office/drawing/2014/main" id="{5CCCAC51-FB41-4FD4-9976-A6C6D7BC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3328416"/>
            <a:ext cx="23958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การอนุมัติ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6" name="Google Shape;406;p23">
            <a:extLst xmlns:a="http://schemas.openxmlformats.org/drawingml/2006/main">
              <a:ext uri="{FF2B5EF4-FFF2-40B4-BE49-F238E27FC236}">
                <a16:creationId xmlns:a16="http://schemas.microsoft.com/office/drawing/2014/main" id="{7FD91C91-F31A-4C53-9356-F4BD66E6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1888" y="33284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ทำคู่ขนาน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7" name="Google Shape;407;p23">
            <a:extLst xmlns:a="http://schemas.openxmlformats.org/drawingml/2006/main">
              <a:ext uri="{FF2B5EF4-FFF2-40B4-BE49-F238E27FC236}">
                <a16:creationId xmlns:a16="http://schemas.microsoft.com/office/drawing/2014/main" id="{83A8BD47-1295-494E-A3E8-C97DC181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7856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ค้นหาหลายที่</a:t>
            </a:r>
            <a:endParaRPr sz="1100" b="1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8" name="Google Shape;408;p23">
            <a:extLst xmlns:a="http://schemas.openxmlformats.org/drawingml/2006/main">
              <a:ext uri="{FF2B5EF4-FFF2-40B4-BE49-F238E27FC236}">
                <a16:creationId xmlns:a16="http://schemas.microsoft.com/office/drawing/2014/main" id="{58B61184-5A6A-4EB3-AFF2-96098CA73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3785616"/>
            <a:ext cx="23958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หลักฐาน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09" name="Google Shape;409;p23">
            <a:extLst xmlns:a="http://schemas.openxmlformats.org/drawingml/2006/main">
              <a:ext uri="{FF2B5EF4-FFF2-40B4-BE49-F238E27FC236}">
                <a16:creationId xmlns:a16="http://schemas.microsoft.com/office/drawing/2014/main" id="{DC494E3C-22BA-49B4-A9D7-85C583DF6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1888" y="3785616"/>
            <a:ext cx="2606100" cy="356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Audit Trail</a:t>
            </a:r>
            <a:endParaRPr sz="11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10" name="Google Shape;410;p23">
            <a:extLst xmlns:a="http://schemas.openxmlformats.org/drawingml/2006/main">
              <a:ext uri="{FF2B5EF4-FFF2-40B4-BE49-F238E27FC236}">
                <a16:creationId xmlns:a16="http://schemas.microsoft.com/office/drawing/2014/main" id="{C13CDCE7-2337-40E7-B06C-62CE7505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370832"/>
            <a:ext cx="6309300" cy="384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ผลที่คาดหวัง  •  เร็วขึ้น  |  โปร่งใสขึ้น  |  ลดงานแก้ซ้ำ</a:t>
            </a:r>
            <a:endParaRPr sz="12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11" name="Google Shape;411;p23">
            <a:extLst xmlns:a="http://schemas.openxmlformats.org/drawingml/2006/main">
              <a:ext uri="{FF2B5EF4-FFF2-40B4-BE49-F238E27FC236}">
                <a16:creationId xmlns:a16="http://schemas.microsoft.com/office/drawing/2014/main" id="{9905CCA0-A448-4CB1-9808-EC7E3177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412" name="Google Shape;412;p23">
            <a:extLst xmlns:a="http://schemas.openxmlformats.org/drawingml/2006/main">
              <a:ext uri="{FF2B5EF4-FFF2-40B4-BE49-F238E27FC236}">
                <a16:creationId xmlns:a16="http://schemas.microsoft.com/office/drawing/2014/main" id="{4CE34390-402C-48C9-8106-4DFA42E0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58570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7" name="Google Shape;417;p24">
            <a:extLst xmlns:a="http://schemas.openxmlformats.org/drawingml/2006/main">
              <a:ext uri="{FF2B5EF4-FFF2-40B4-BE49-F238E27FC236}">
                <a16:creationId xmlns:a16="http://schemas.microsoft.com/office/drawing/2014/main" id="{71D66F5D-588E-435C-B8C3-1CC0782D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SOLUTION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418" name="Google Shape;418;p24">
            <a:extLst xmlns:a="http://schemas.openxmlformats.org/drawingml/2006/main">
              <a:ext uri="{FF2B5EF4-FFF2-40B4-BE49-F238E27FC236}">
                <a16:creationId xmlns:a16="http://schemas.microsoft.com/office/drawing/2014/main" id="{5A8FC53A-D717-4561-AFF3-14C46A26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Solution Blueprint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19" name="Google Shape;419;p24">
            <a:extLst xmlns:a="http://schemas.openxmlformats.org/drawingml/2006/main">
              <a:ext uri="{FF2B5EF4-FFF2-40B4-BE49-F238E27FC236}">
                <a16:creationId xmlns:a16="http://schemas.microsoft.com/office/drawing/2014/main" id="{84757D87-4909-4B94-ACA8-6FAB97D9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12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20" name="Google Shape;420;p24">
            <a:extLst xmlns:a="http://schemas.openxmlformats.org/drawingml/2006/main">
              <a:ext uri="{FF2B5EF4-FFF2-40B4-BE49-F238E27FC236}">
                <a16:creationId xmlns:a16="http://schemas.microsoft.com/office/drawing/2014/main" id="{84044D61-E8AD-43F9-AA4D-C3E212F0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ออกแบบทางแก้ให้ครอบคลุมกติกา ระบบ และการวัดผล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21" name="Google Shape;421;p24">
            <a:extLst xmlns:a="http://schemas.openxmlformats.org/drawingml/2006/main">
              <a:ext uri="{FF2B5EF4-FFF2-40B4-BE49-F238E27FC236}">
                <a16:creationId xmlns:a16="http://schemas.microsoft.com/office/drawing/2014/main" id="{0C132B0B-D5C1-4954-AF1B-FCF1A186C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4">
            <a:extLst xmlns:a="http://schemas.openxmlformats.org/drawingml/2006/main">
              <a:ext uri="{FF2B5EF4-FFF2-40B4-BE49-F238E27FC236}">
                <a16:creationId xmlns:a16="http://schemas.microsoft.com/office/drawing/2014/main" id="{D5CEE90B-3168-407D-AB6B-37445B99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44752"/>
            <a:ext cx="2487300" cy="205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4">
            <a:extLst xmlns:a="http://schemas.openxmlformats.org/drawingml/2006/main">
              <a:ext uri="{FF2B5EF4-FFF2-40B4-BE49-F238E27FC236}">
                <a16:creationId xmlns:a16="http://schemas.microsoft.com/office/drawing/2014/main" id="{E5054012-AC0A-4F45-92E1-A0FE36B6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1645920"/>
            <a:ext cx="4572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2F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4A89C7"/>
                </a:solidFill>
                <a:latin typeface="Sarabun"/>
                <a:ea typeface="Sarabun"/>
                <a:cs typeface="Sarabun"/>
              </a:rPr>
              <a:t>01</a:t>
            </a:r>
            <a:endParaRPr sz="1100" b="1">
              <a:solidFill>
                <a:srgbClr val="4A89C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24" name="Google Shape;424;p24">
            <a:extLst xmlns:a="http://schemas.openxmlformats.org/drawingml/2006/main">
              <a:ext uri="{FF2B5EF4-FFF2-40B4-BE49-F238E27FC236}">
                <a16:creationId xmlns:a16="http://schemas.microsoft.com/office/drawing/2014/main" id="{7CC6BD4A-1C34-41DB-B306-21A1F720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1655064"/>
            <a:ext cx="14172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4A89C7"/>
                </a:solidFill>
              </a:rPr>
              <a:t>STANDARDIZE</a:t>
            </a:r>
            <a:endParaRPr sz="1100" b="1">
              <a:solidFill>
                <a:srgbClr val="4A89C7"/>
              </a:solidFill>
            </a:endParaRPr>
          </a:p>
        </p:txBody>
      </p:sp>
      <p:sp>
        <p:nvSpPr>
          <p:cNvPr id="425" name="Google Shape;425;p24">
            <a:extLst xmlns:a="http://schemas.openxmlformats.org/drawingml/2006/main">
              <a:ext uri="{FF2B5EF4-FFF2-40B4-BE49-F238E27FC236}">
                <a16:creationId xmlns:a16="http://schemas.microsoft.com/office/drawing/2014/main" id="{7F1FA850-D739-4D95-94F3-3EA7BA56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139696"/>
            <a:ext cx="19659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ทำให้เหมือนกัน</a:t>
            </a:r>
            <a:endParaRPr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26" name="Google Shape;426;p24">
            <a:extLst xmlns:a="http://schemas.openxmlformats.org/drawingml/2006/main">
              <a:ext uri="{FF2B5EF4-FFF2-40B4-BE49-F238E27FC236}">
                <a16:creationId xmlns:a16="http://schemas.microsoft.com/office/drawing/2014/main" id="{92DB3A93-2FE6-4DCE-B4ED-D513B463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578608"/>
            <a:ext cx="1975200" cy="65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แบบฟอร์มกลาง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เกณฑ์อนุมัติชัดเจน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กำหนด SLA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27" name="Google Shape;427;p24">
            <a:extLst xmlns:a="http://schemas.openxmlformats.org/drawingml/2006/main">
              <a:ext uri="{FF2B5EF4-FFF2-40B4-BE49-F238E27FC236}">
                <a16:creationId xmlns:a16="http://schemas.microsoft.com/office/drawing/2014/main" id="{BF7148A3-AD47-43D0-A576-C95A2565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410712"/>
            <a:ext cx="2487300" cy="9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4">
            <a:extLst xmlns:a="http://schemas.openxmlformats.org/drawingml/2006/main">
              <a:ext uri="{FF2B5EF4-FFF2-40B4-BE49-F238E27FC236}">
                <a16:creationId xmlns:a16="http://schemas.microsoft.com/office/drawing/2014/main" id="{F86393AA-C45D-4A0A-A820-6E0E83BED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1444752"/>
            <a:ext cx="2487300" cy="205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4">
            <a:extLst xmlns:a="http://schemas.openxmlformats.org/drawingml/2006/main">
              <a:ext uri="{FF2B5EF4-FFF2-40B4-BE49-F238E27FC236}">
                <a16:creationId xmlns:a16="http://schemas.microsoft.com/office/drawing/2014/main" id="{74555F67-EC24-4508-8F51-5259E336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1645920"/>
            <a:ext cx="4572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02</a:t>
            </a:r>
            <a:endParaRPr sz="11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30" name="Google Shape;430;p24">
            <a:extLst xmlns:a="http://schemas.openxmlformats.org/drawingml/2006/main">
              <a:ext uri="{FF2B5EF4-FFF2-40B4-BE49-F238E27FC236}">
                <a16:creationId xmlns:a16="http://schemas.microsoft.com/office/drawing/2014/main" id="{4A71CA2D-2F97-430B-8128-42BB07A76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6512" y="1655064"/>
            <a:ext cx="14172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F8B67"/>
                </a:solidFill>
              </a:rPr>
              <a:t>AUTOMATE</a:t>
            </a:r>
            <a:endParaRPr sz="1100" b="1">
              <a:solidFill>
                <a:srgbClr val="0F8B67"/>
              </a:solidFill>
            </a:endParaRPr>
          </a:p>
        </p:txBody>
      </p:sp>
      <p:sp>
        <p:nvSpPr>
          <p:cNvPr id="431" name="Google Shape;431;p24">
            <a:extLst xmlns:a="http://schemas.openxmlformats.org/drawingml/2006/main">
              <a:ext uri="{FF2B5EF4-FFF2-40B4-BE49-F238E27FC236}">
                <a16:creationId xmlns:a16="http://schemas.microsoft.com/office/drawing/2014/main" id="{5149628F-61E0-4E32-AAC9-5360C12D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2139696"/>
            <a:ext cx="19659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ลดงานซ้ำ</a:t>
            </a:r>
            <a:endParaRPr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32" name="Google Shape;432;p24">
            <a:extLst xmlns:a="http://schemas.openxmlformats.org/drawingml/2006/main">
              <a:ext uri="{FF2B5EF4-FFF2-40B4-BE49-F238E27FC236}">
                <a16:creationId xmlns:a16="http://schemas.microsoft.com/office/drawing/2014/main" id="{31BE8270-F525-4970-90E2-BDC59314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2578608"/>
            <a:ext cx="1975200" cy="65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ตรวจข้อมูลอัตโนมัติ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แจ้งเตือนตามเงื่อนไข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สร้าง Audit Trail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33" name="Google Shape;433;p24">
            <a:extLst xmlns:a="http://schemas.openxmlformats.org/drawingml/2006/main">
              <a:ext uri="{FF2B5EF4-FFF2-40B4-BE49-F238E27FC236}">
                <a16:creationId xmlns:a16="http://schemas.microsoft.com/office/drawing/2014/main" id="{9497268D-0B9B-4EA3-8744-E30F56F6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3410712"/>
            <a:ext cx="2487300" cy="9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4">
            <a:extLst xmlns:a="http://schemas.openxmlformats.org/drawingml/2006/main">
              <a:ext uri="{FF2B5EF4-FFF2-40B4-BE49-F238E27FC236}">
                <a16:creationId xmlns:a16="http://schemas.microsoft.com/office/drawing/2014/main" id="{3F74C8B7-B1CF-4D4C-95F5-493A9CE1C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1444752"/>
            <a:ext cx="2487300" cy="205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4">
            <a:extLst xmlns:a="http://schemas.openxmlformats.org/drawingml/2006/main">
              <a:ext uri="{FF2B5EF4-FFF2-40B4-BE49-F238E27FC236}">
                <a16:creationId xmlns:a16="http://schemas.microsoft.com/office/drawing/2014/main" id="{CBB03EED-143B-4BE5-B49F-E660450F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1645920"/>
            <a:ext cx="4572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1E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E89B4A"/>
                </a:solidFill>
                <a:latin typeface="Sarabun"/>
                <a:ea typeface="Sarabun"/>
                <a:cs typeface="Sarabun"/>
              </a:rPr>
              <a:t>03</a:t>
            </a:r>
            <a:endParaRPr sz="1100" b="1">
              <a:solidFill>
                <a:srgbClr val="E89B4A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36" name="Google Shape;436;p24">
            <a:extLst xmlns:a="http://schemas.openxmlformats.org/drawingml/2006/main">
              <a:ext uri="{FF2B5EF4-FFF2-40B4-BE49-F238E27FC236}">
                <a16:creationId xmlns:a16="http://schemas.microsoft.com/office/drawing/2014/main" id="{2CBE35FD-C6AE-4A29-B2FB-A7E86783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9712" y="1655064"/>
            <a:ext cx="14172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E89B4A"/>
                </a:solidFill>
              </a:rPr>
              <a:t>MEASURE</a:t>
            </a:r>
            <a:endParaRPr sz="1100" b="1">
              <a:solidFill>
                <a:srgbClr val="E89B4A"/>
              </a:solidFill>
            </a:endParaRPr>
          </a:p>
        </p:txBody>
      </p:sp>
      <p:sp>
        <p:nvSpPr>
          <p:cNvPr id="437" name="Google Shape;437;p24">
            <a:extLst xmlns:a="http://schemas.openxmlformats.org/drawingml/2006/main">
              <a:ext uri="{FF2B5EF4-FFF2-40B4-BE49-F238E27FC236}">
                <a16:creationId xmlns:a16="http://schemas.microsoft.com/office/drawing/2014/main" id="{670FC648-ECF0-497D-87FB-D1118D2A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2139696"/>
            <a:ext cx="19659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เห็นผลจริง</a:t>
            </a:r>
            <a:endParaRPr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38" name="Google Shape;438;p24">
            <a:extLst xmlns:a="http://schemas.openxmlformats.org/drawingml/2006/main">
              <a:ext uri="{FF2B5EF4-FFF2-40B4-BE49-F238E27FC236}">
                <a16:creationId xmlns:a16="http://schemas.microsoft.com/office/drawing/2014/main" id="{1F62A029-9C07-4A8C-8A6F-C3E57053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2578608"/>
            <a:ext cx="1975200" cy="65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Dashboard สถานะ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วัด Lead Time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ทบทวน Bottleneck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39" name="Google Shape;439;p24">
            <a:extLst xmlns:a="http://schemas.openxmlformats.org/drawingml/2006/main">
              <a:ext uri="{FF2B5EF4-FFF2-40B4-BE49-F238E27FC236}">
                <a16:creationId xmlns:a16="http://schemas.microsoft.com/office/drawing/2014/main" id="{03AD6556-0604-4EB8-B2C7-C63FB3BEA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3410712"/>
            <a:ext cx="2487300" cy="9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4">
            <a:extLst xmlns:a="http://schemas.openxmlformats.org/drawingml/2006/main">
              <a:ext uri="{FF2B5EF4-FFF2-40B4-BE49-F238E27FC236}">
                <a16:creationId xmlns:a16="http://schemas.microsoft.com/office/drawing/2014/main" id="{68342329-F7A2-4DB2-B039-BDCF01BD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730752"/>
            <a:ext cx="12801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SOLUTION FLOW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441" name="Google Shape;441;p24">
            <a:extLst xmlns:a="http://schemas.openxmlformats.org/drawingml/2006/main">
              <a:ext uri="{FF2B5EF4-FFF2-40B4-BE49-F238E27FC236}">
                <a16:creationId xmlns:a16="http://schemas.microsoft.com/office/drawing/2014/main" id="{A1BBF9E9-30F1-415F-B080-CCA0C28B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995928"/>
            <a:ext cx="13260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INPUT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42" name="Google Shape;442;p24">
            <a:extLst xmlns:a="http://schemas.openxmlformats.org/drawingml/2006/main">
              <a:ext uri="{FF2B5EF4-FFF2-40B4-BE49-F238E27FC236}">
                <a16:creationId xmlns:a16="http://schemas.microsoft.com/office/drawing/2014/main" id="{B8D77651-E987-45F7-84AC-BDE1DAC3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4087368"/>
            <a:ext cx="3201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43" name="Google Shape;443;p24">
            <a:extLst xmlns:a="http://schemas.openxmlformats.org/drawingml/2006/main">
              <a:ext uri="{FF2B5EF4-FFF2-40B4-BE49-F238E27FC236}">
                <a16:creationId xmlns:a16="http://schemas.microsoft.com/office/drawing/2014/main" id="{CA48E960-E7D1-4C86-943C-6A0CA09F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552" y="3995928"/>
            <a:ext cx="13260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RULES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44" name="Google Shape;444;p24">
            <a:extLst xmlns:a="http://schemas.openxmlformats.org/drawingml/2006/main">
              <a:ext uri="{FF2B5EF4-FFF2-40B4-BE49-F238E27FC236}">
                <a16:creationId xmlns:a16="http://schemas.microsoft.com/office/drawing/2014/main" id="{9BB2CB5C-D799-4EF1-A22E-672BCC77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4087368"/>
            <a:ext cx="3201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45" name="Google Shape;445;p24">
            <a:extLst xmlns:a="http://schemas.openxmlformats.org/drawingml/2006/main">
              <a:ext uri="{FF2B5EF4-FFF2-40B4-BE49-F238E27FC236}">
                <a16:creationId xmlns:a16="http://schemas.microsoft.com/office/drawing/2014/main" id="{69CEC877-7055-4667-9205-16AF0A349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3792" y="3995928"/>
            <a:ext cx="13260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WORKFLOW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46" name="Google Shape;446;p24">
            <a:extLst xmlns:a="http://schemas.openxmlformats.org/drawingml/2006/main">
              <a:ext uri="{FF2B5EF4-FFF2-40B4-BE49-F238E27FC236}">
                <a16:creationId xmlns:a16="http://schemas.microsoft.com/office/drawing/2014/main" id="{BDAEEE45-2393-496F-9FD1-6DE14D3A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087368"/>
            <a:ext cx="3201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47" name="Google Shape;447;p24">
            <a:extLst xmlns:a="http://schemas.openxmlformats.org/drawingml/2006/main">
              <a:ext uri="{FF2B5EF4-FFF2-40B4-BE49-F238E27FC236}">
                <a16:creationId xmlns:a16="http://schemas.microsoft.com/office/drawing/2014/main" id="{5B84728C-782F-4A08-9899-54B7EAFA2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4032" y="3995928"/>
            <a:ext cx="13260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DASHBOARD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48" name="Google Shape;448;p24">
            <a:extLst xmlns:a="http://schemas.openxmlformats.org/drawingml/2006/main">
              <a:ext uri="{FF2B5EF4-FFF2-40B4-BE49-F238E27FC236}">
                <a16:creationId xmlns:a16="http://schemas.microsoft.com/office/drawing/2014/main" id="{4725CB79-895B-4A0F-97B7-0B7C6723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449" name="Google Shape;449;p24">
            <a:extLst xmlns:a="http://schemas.openxmlformats.org/drawingml/2006/main">
              <a:ext uri="{FF2B5EF4-FFF2-40B4-BE49-F238E27FC236}">
                <a16:creationId xmlns:a16="http://schemas.microsoft.com/office/drawing/2014/main" id="{EC983374-1669-41DD-ADD5-C19863D6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348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4" name="Google Shape;454;p25">
            <a:extLst xmlns:a="http://schemas.openxmlformats.org/drawingml/2006/main">
              <a:ext uri="{FF2B5EF4-FFF2-40B4-BE49-F238E27FC236}">
                <a16:creationId xmlns:a16="http://schemas.microsoft.com/office/drawing/2014/main" id="{1F878214-EC3E-4AA7-A196-CA0690208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BOUNDARIES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455" name="Google Shape;455;p25">
            <a:extLst xmlns:a="http://schemas.openxmlformats.org/drawingml/2006/main">
              <a:ext uri="{FF2B5EF4-FFF2-40B4-BE49-F238E27FC236}">
                <a16:creationId xmlns:a16="http://schemas.microsoft.com/office/drawing/2014/main" id="{BE6EC152-8B2F-4926-A7EE-0E42A7707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Scope &amp; Deliverables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56" name="Google Shape;456;p25">
            <a:extLst xmlns:a="http://schemas.openxmlformats.org/drawingml/2006/main">
              <a:ext uri="{FF2B5EF4-FFF2-40B4-BE49-F238E27FC236}">
                <a16:creationId xmlns:a16="http://schemas.microsoft.com/office/drawing/2014/main" id="{8CEE99F1-9A94-4C02-ADF6-DE36F4AD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13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57" name="Google Shape;457;p25">
            <a:extLst xmlns:a="http://schemas.openxmlformats.org/drawingml/2006/main">
              <a:ext uri="{FF2B5EF4-FFF2-40B4-BE49-F238E27FC236}">
                <a16:creationId xmlns:a16="http://schemas.microsoft.com/office/drawing/2014/main" id="{944B813B-82ED-42A6-96C2-A95D5B81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ระบุสิ่งที่ทำและไม่ทำ เพื่อลดความคาดหวังคลาดเคลื่อนระหว่างโครงการ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58" name="Google Shape;458;p25">
            <a:extLst xmlns:a="http://schemas.openxmlformats.org/drawingml/2006/main">
              <a:ext uri="{FF2B5EF4-FFF2-40B4-BE49-F238E27FC236}">
                <a16:creationId xmlns:a16="http://schemas.microsoft.com/office/drawing/2014/main" id="{1BA668A9-156F-4B83-9728-0982C334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5">
            <a:extLst xmlns:a="http://schemas.openxmlformats.org/drawingml/2006/main">
              <a:ext uri="{FF2B5EF4-FFF2-40B4-BE49-F238E27FC236}">
                <a16:creationId xmlns:a16="http://schemas.microsoft.com/office/drawing/2014/main" id="{C5ACB680-93A5-490C-BD48-B0856D02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44752"/>
            <a:ext cx="3840600" cy="196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5">
            <a:extLst xmlns:a="http://schemas.openxmlformats.org/drawingml/2006/main">
              <a:ext uri="{FF2B5EF4-FFF2-40B4-BE49-F238E27FC236}">
                <a16:creationId xmlns:a16="http://schemas.microsoft.com/office/drawing/2014/main" id="{C6789032-D6D9-4F70-911E-B2EBDA0D6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1664208"/>
            <a:ext cx="987600" cy="292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IN SCOPE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61" name="Google Shape;461;p25">
            <a:extLst xmlns:a="http://schemas.openxmlformats.org/drawingml/2006/main">
              <a:ext uri="{FF2B5EF4-FFF2-40B4-BE49-F238E27FC236}">
                <a16:creationId xmlns:a16="http://schemas.microsoft.com/office/drawing/2014/main" id="{A2E1CF18-F024-404D-AC82-C1FF7EB7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084832"/>
            <a:ext cx="26517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สิ่งที่อยู่ในขอบเขต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62" name="Google Shape;462;p25">
            <a:extLst xmlns:a="http://schemas.openxmlformats.org/drawingml/2006/main">
              <a:ext uri="{FF2B5EF4-FFF2-40B4-BE49-F238E27FC236}">
                <a16:creationId xmlns:a16="http://schemas.microsoft.com/office/drawing/2014/main" id="{BF122869-37A1-4971-AAE8-9A56452FB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542032"/>
            <a:ext cx="3154800" cy="74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✓ แบบฟอร์มคำขอมาตรฐาน</a:t>
            </a:r>
            <a:endParaRPr sz="11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✓ Workflow อนุมัติ 2 ระดับ</a:t>
            </a:r>
            <a:endParaRPr sz="11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✓ การแจ้งเตือนและ Dashboard</a:t>
            </a:r>
            <a:endParaRPr sz="11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✓ คู่มือและการอบรมผู้ใช้</a:t>
            </a:r>
            <a:endParaRPr sz="11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63" name="Google Shape;463;p25">
            <a:extLst xmlns:a="http://schemas.openxmlformats.org/drawingml/2006/main">
              <a:ext uri="{FF2B5EF4-FFF2-40B4-BE49-F238E27FC236}">
                <a16:creationId xmlns:a16="http://schemas.microsoft.com/office/drawing/2014/main" id="{CD5155B9-42A9-4C15-B832-CF145E8D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1444752"/>
            <a:ext cx="3840600" cy="196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5">
            <a:extLst xmlns:a="http://schemas.openxmlformats.org/drawingml/2006/main">
              <a:ext uri="{FF2B5EF4-FFF2-40B4-BE49-F238E27FC236}">
                <a16:creationId xmlns:a16="http://schemas.microsoft.com/office/drawing/2014/main" id="{5A54151F-39EC-4781-A923-CA0F42CF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1664208"/>
            <a:ext cx="1188600" cy="2925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60756E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OUT OF SCOPE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65" name="Google Shape;465;p25">
            <a:extLst xmlns:a="http://schemas.openxmlformats.org/drawingml/2006/main">
              <a:ext uri="{FF2B5EF4-FFF2-40B4-BE49-F238E27FC236}">
                <a16:creationId xmlns:a16="http://schemas.microsoft.com/office/drawing/2014/main" id="{5727CD42-71E8-4E3F-9DB3-D255ABB8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2084832"/>
            <a:ext cx="2651700" cy="274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สิ่งที่ไม่รวมในรอบนี้</a:t>
            </a:r>
            <a:endParaRPr sz="1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66" name="Google Shape;466;p25">
            <a:extLst xmlns:a="http://schemas.openxmlformats.org/drawingml/2006/main">
              <a:ext uri="{FF2B5EF4-FFF2-40B4-BE49-F238E27FC236}">
                <a16:creationId xmlns:a16="http://schemas.microsoft.com/office/drawing/2014/main" id="{CF9EEA84-5A1E-422E-8281-D55DD7C6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2542032"/>
            <a:ext cx="3017400" cy="74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– เปลี่ยนระบบหลักทั้งองค์กร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– ย้ายข้อมูลย้อนหลังทั้งหมด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– เชื่อมต่อระบบภายนอก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– เปลี่ยนนโยบายอนุมัติ</a:t>
            </a:r>
            <a:endParaRPr sz="11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67" name="Google Shape;467;p25">
            <a:extLst xmlns:a="http://schemas.openxmlformats.org/drawingml/2006/main">
              <a:ext uri="{FF2B5EF4-FFF2-40B4-BE49-F238E27FC236}">
                <a16:creationId xmlns:a16="http://schemas.microsoft.com/office/drawing/2014/main" id="{1515DFF4-8FCB-46C4-B033-0B5B8109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703320"/>
            <a:ext cx="16458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KEY DELIVERABLES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468" name="Google Shape;468;p25">
            <a:extLst xmlns:a="http://schemas.openxmlformats.org/drawingml/2006/main">
              <a:ext uri="{FF2B5EF4-FFF2-40B4-BE49-F238E27FC236}">
                <a16:creationId xmlns:a16="http://schemas.microsoft.com/office/drawing/2014/main" id="{AC7319E6-3CD5-40D2-90B8-77A10B1AC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005072"/>
            <a:ext cx="18744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01  Process Map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69" name="Google Shape;469;p25">
            <a:extLst xmlns:a="http://schemas.openxmlformats.org/drawingml/2006/main">
              <a:ext uri="{FF2B5EF4-FFF2-40B4-BE49-F238E27FC236}">
                <a16:creationId xmlns:a16="http://schemas.microsoft.com/office/drawing/2014/main" id="{E89BD1A8-852E-41B6-A676-1F3210357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5184" y="4005072"/>
            <a:ext cx="18744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02  Configured Workflow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70" name="Google Shape;470;p25">
            <a:extLst xmlns:a="http://schemas.openxmlformats.org/drawingml/2006/main">
              <a:ext uri="{FF2B5EF4-FFF2-40B4-BE49-F238E27FC236}">
                <a16:creationId xmlns:a16="http://schemas.microsoft.com/office/drawing/2014/main" id="{17E7B90D-3C5A-4217-93E8-A6D3031D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4005072"/>
            <a:ext cx="18744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03  UAT Report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71" name="Google Shape;471;p25">
            <a:extLst xmlns:a="http://schemas.openxmlformats.org/drawingml/2006/main">
              <a:ext uri="{FF2B5EF4-FFF2-40B4-BE49-F238E27FC236}">
                <a16:creationId xmlns:a16="http://schemas.microsoft.com/office/drawing/2014/main" id="{806051F4-05D5-4AD9-B2A0-F09F2C6B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1696" y="4005072"/>
            <a:ext cx="18744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04  User Guide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72" name="Google Shape;472;p25">
            <a:extLst xmlns:a="http://schemas.openxmlformats.org/drawingml/2006/main">
              <a:ext uri="{FF2B5EF4-FFF2-40B4-BE49-F238E27FC236}">
                <a16:creationId xmlns:a16="http://schemas.microsoft.com/office/drawing/2014/main" id="{271B843C-1BAC-4346-AC30-8F21DBC7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473" name="Google Shape;473;p25">
            <a:extLst xmlns:a="http://schemas.openxmlformats.org/drawingml/2006/main">
              <a:ext uri="{FF2B5EF4-FFF2-40B4-BE49-F238E27FC236}">
                <a16:creationId xmlns:a16="http://schemas.microsoft.com/office/drawing/2014/main" id="{93707821-CA29-4D8E-8261-C808FE7C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6282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8" name="Google Shape;478;p26">
            <a:extLst xmlns:a="http://schemas.openxmlformats.org/drawingml/2006/main">
              <a:ext uri="{FF2B5EF4-FFF2-40B4-BE49-F238E27FC236}">
                <a16:creationId xmlns:a16="http://schemas.microsoft.com/office/drawing/2014/main" id="{8382AA1F-457F-4C7A-B7B2-D71EAEB9A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GOVERNANCE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479" name="Google Shape;479;p26">
            <a:extLst xmlns:a="http://schemas.openxmlformats.org/drawingml/2006/main">
              <a:ext uri="{FF2B5EF4-FFF2-40B4-BE49-F238E27FC236}">
                <a16:creationId xmlns:a16="http://schemas.microsoft.com/office/drawing/2014/main" id="{FBB4A3CF-8D18-405F-A902-41317EC9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Stakeholder &amp; RACI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0" name="Google Shape;480;p26">
            <a:extLst xmlns:a="http://schemas.openxmlformats.org/drawingml/2006/main">
              <a:ext uri="{FF2B5EF4-FFF2-40B4-BE49-F238E27FC236}">
                <a16:creationId xmlns:a16="http://schemas.microsoft.com/office/drawing/2014/main" id="{35E94BC5-F597-4B3E-86C3-20840233C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14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1" name="Google Shape;481;p26">
            <a:extLst xmlns:a="http://schemas.openxmlformats.org/drawingml/2006/main">
              <a:ext uri="{FF2B5EF4-FFF2-40B4-BE49-F238E27FC236}">
                <a16:creationId xmlns:a16="http://schemas.microsoft.com/office/drawing/2014/main" id="{711D5EDD-CB98-4435-9B01-4732ACC5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กำหนดว่าใครรับผิดชอบ ใครอนุมัติ และใครต้องมีส่วนร่วมในแต่ละงาน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2" name="Google Shape;482;p26">
            <a:extLst xmlns:a="http://schemas.openxmlformats.org/drawingml/2006/main">
              <a:ext uri="{FF2B5EF4-FFF2-40B4-BE49-F238E27FC236}">
                <a16:creationId xmlns:a16="http://schemas.microsoft.com/office/drawing/2014/main" id="{2D98C82F-3A58-4412-BB55-3674CA28D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6">
            <a:extLst xmlns:a="http://schemas.openxmlformats.org/drawingml/2006/main">
              <a:ext uri="{FF2B5EF4-FFF2-40B4-BE49-F238E27FC236}">
                <a16:creationId xmlns:a16="http://schemas.microsoft.com/office/drawing/2014/main" id="{DA83D5D6-5A25-43D7-901E-BDF5C3F43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81328"/>
            <a:ext cx="2596800" cy="548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กิจกรรม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4" name="Google Shape;484;p26">
            <a:extLst xmlns:a="http://schemas.openxmlformats.org/drawingml/2006/main">
              <a:ext uri="{FF2B5EF4-FFF2-40B4-BE49-F238E27FC236}">
                <a16:creationId xmlns:a16="http://schemas.microsoft.com/office/drawing/2014/main" id="{38B7B317-4D2C-47EC-A586-1DAEA857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8688" y="1481328"/>
            <a:ext cx="1316700" cy="548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Process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Owner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5" name="Google Shape;485;p26">
            <a:extLst xmlns:a="http://schemas.openxmlformats.org/drawingml/2006/main">
              <a:ext uri="{FF2B5EF4-FFF2-40B4-BE49-F238E27FC236}">
                <a16:creationId xmlns:a16="http://schemas.microsoft.com/office/drawing/2014/main" id="{9D0FCF5D-A7C6-4743-9176-2D4636B0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1481328"/>
            <a:ext cx="1316700" cy="548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Project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Lead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6" name="Google Shape;486;p26">
            <a:extLst xmlns:a="http://schemas.openxmlformats.org/drawingml/2006/main">
              <a:ext uri="{FF2B5EF4-FFF2-40B4-BE49-F238E27FC236}">
                <a16:creationId xmlns:a16="http://schemas.microsoft.com/office/drawing/2014/main" id="{C9C37FCA-DDC5-451E-BC7C-883060CA4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1888" y="1481328"/>
            <a:ext cx="1316700" cy="548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IT Team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7" name="Google Shape;487;p26">
            <a:extLst xmlns:a="http://schemas.openxmlformats.org/drawingml/2006/main">
              <a:ext uri="{FF2B5EF4-FFF2-40B4-BE49-F238E27FC236}">
                <a16:creationId xmlns:a16="http://schemas.microsoft.com/office/drawing/2014/main" id="{F4FBAFDC-28D9-40C6-99A0-B8D9942B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3488" y="1481328"/>
            <a:ext cx="1188600" cy="548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Users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8" name="Google Shape;488;p26">
            <a:extLst xmlns:a="http://schemas.openxmlformats.org/drawingml/2006/main">
              <a:ext uri="{FF2B5EF4-FFF2-40B4-BE49-F238E27FC236}">
                <a16:creationId xmlns:a16="http://schemas.microsoft.com/office/drawing/2014/main" id="{F874DB09-0638-466F-B84D-CF8A91C9A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21408"/>
            <a:ext cx="25968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กำหนดความต้องการ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89" name="Google Shape;489;p26">
            <a:extLst xmlns:a="http://schemas.openxmlformats.org/drawingml/2006/main">
              <a:ext uri="{FF2B5EF4-FFF2-40B4-BE49-F238E27FC236}">
                <a16:creationId xmlns:a16="http://schemas.microsoft.com/office/drawing/2014/main" id="{BEA68CC9-19C1-4D8D-81C7-180E11478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736" y="215798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A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0" name="Google Shape;490;p26">
            <a:extLst xmlns:a="http://schemas.openxmlformats.org/drawingml/2006/main">
              <a:ext uri="{FF2B5EF4-FFF2-40B4-BE49-F238E27FC236}">
                <a16:creationId xmlns:a16="http://schemas.microsoft.com/office/drawing/2014/main" id="{27534291-CDBA-4311-A4AA-67341F12A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215798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R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1" name="Google Shape;491;p26">
            <a:extLst xmlns:a="http://schemas.openxmlformats.org/drawingml/2006/main">
              <a:ext uri="{FF2B5EF4-FFF2-40B4-BE49-F238E27FC236}">
                <a16:creationId xmlns:a16="http://schemas.microsoft.com/office/drawing/2014/main" id="{0593E142-2931-4E4E-81F9-669C76DE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215798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C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2" name="Google Shape;492;p26">
            <a:extLst xmlns:a="http://schemas.openxmlformats.org/drawingml/2006/main">
              <a:ext uri="{FF2B5EF4-FFF2-40B4-BE49-F238E27FC236}">
                <a16:creationId xmlns:a16="http://schemas.microsoft.com/office/drawing/2014/main" id="{DAD4DBCD-F65F-4F73-9586-B002216E5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7536" y="215798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C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3" name="Google Shape;493;p26">
            <a:extLst xmlns:a="http://schemas.openxmlformats.org/drawingml/2006/main">
              <a:ext uri="{FF2B5EF4-FFF2-40B4-BE49-F238E27FC236}">
                <a16:creationId xmlns:a16="http://schemas.microsoft.com/office/drawing/2014/main" id="{728E32A9-633B-4B8B-810A-47BBFDC61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624328"/>
            <a:ext cx="25968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ออกแบบและพัฒนา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4" name="Google Shape;494;p26">
            <a:extLst xmlns:a="http://schemas.openxmlformats.org/drawingml/2006/main">
              <a:ext uri="{FF2B5EF4-FFF2-40B4-BE49-F238E27FC236}">
                <a16:creationId xmlns:a16="http://schemas.microsoft.com/office/drawing/2014/main" id="{0B48111A-83BC-4EA1-AD42-1D72632E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736" y="266090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C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5" name="Google Shape;495;p26">
            <a:extLst xmlns:a="http://schemas.openxmlformats.org/drawingml/2006/main">
              <a:ext uri="{FF2B5EF4-FFF2-40B4-BE49-F238E27FC236}">
                <a16:creationId xmlns:a16="http://schemas.microsoft.com/office/drawing/2014/main" id="{2BD1A922-D68A-4C65-A51F-4D6AA54C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266090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A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6" name="Google Shape;496;p26">
            <a:extLst xmlns:a="http://schemas.openxmlformats.org/drawingml/2006/main">
              <a:ext uri="{FF2B5EF4-FFF2-40B4-BE49-F238E27FC236}">
                <a16:creationId xmlns:a16="http://schemas.microsoft.com/office/drawing/2014/main" id="{5FA6F826-C06B-4533-A5AE-2C8835CA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266090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R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7" name="Google Shape;497;p26">
            <a:extLst xmlns:a="http://schemas.openxmlformats.org/drawingml/2006/main">
              <a:ext uri="{FF2B5EF4-FFF2-40B4-BE49-F238E27FC236}">
                <a16:creationId xmlns:a16="http://schemas.microsoft.com/office/drawing/2014/main" id="{B6C9E544-0167-4234-8F8B-A2AA6C5DB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7536" y="266090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60756E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I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8" name="Google Shape;498;p26">
            <a:extLst xmlns:a="http://schemas.openxmlformats.org/drawingml/2006/main">
              <a:ext uri="{FF2B5EF4-FFF2-40B4-BE49-F238E27FC236}">
                <a16:creationId xmlns:a16="http://schemas.microsoft.com/office/drawing/2014/main" id="{46143522-ABF3-41D6-96C6-596ADDAE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127248"/>
            <a:ext cx="25968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ทดสอบ UAT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499" name="Google Shape;499;p26">
            <a:extLst xmlns:a="http://schemas.openxmlformats.org/drawingml/2006/main">
              <a:ext uri="{FF2B5EF4-FFF2-40B4-BE49-F238E27FC236}">
                <a16:creationId xmlns:a16="http://schemas.microsoft.com/office/drawing/2014/main" id="{F8144040-830B-4779-8BCA-00CE824A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736" y="316382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A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0" name="Google Shape;500;p26">
            <a:extLst xmlns:a="http://schemas.openxmlformats.org/drawingml/2006/main">
              <a:ext uri="{FF2B5EF4-FFF2-40B4-BE49-F238E27FC236}">
                <a16:creationId xmlns:a16="http://schemas.microsoft.com/office/drawing/2014/main" id="{B4985180-7E70-41F4-B6F2-62511275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316382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C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1" name="Google Shape;501;p26">
            <a:extLst xmlns:a="http://schemas.openxmlformats.org/drawingml/2006/main">
              <a:ext uri="{FF2B5EF4-FFF2-40B4-BE49-F238E27FC236}">
                <a16:creationId xmlns:a16="http://schemas.microsoft.com/office/drawing/2014/main" id="{1A20F575-56E6-4D8F-8881-FF251507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316382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C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2" name="Google Shape;502;p26">
            <a:extLst xmlns:a="http://schemas.openxmlformats.org/drawingml/2006/main">
              <a:ext uri="{FF2B5EF4-FFF2-40B4-BE49-F238E27FC236}">
                <a16:creationId xmlns:a16="http://schemas.microsoft.com/office/drawing/2014/main" id="{62F9FD6B-B21D-42FE-8F42-1F61886F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7536" y="316382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R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3" name="Google Shape;503;p26">
            <a:extLst xmlns:a="http://schemas.openxmlformats.org/drawingml/2006/main">
              <a:ext uri="{FF2B5EF4-FFF2-40B4-BE49-F238E27FC236}">
                <a16:creationId xmlns:a16="http://schemas.microsoft.com/office/drawing/2014/main" id="{105DE6B6-754B-4C0A-BA65-6E7E6ED1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630168"/>
            <a:ext cx="25968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เปิดใช้งาน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4" name="Google Shape;504;p26">
            <a:extLst xmlns:a="http://schemas.openxmlformats.org/drawingml/2006/main">
              <a:ext uri="{FF2B5EF4-FFF2-40B4-BE49-F238E27FC236}">
                <a16:creationId xmlns:a16="http://schemas.microsoft.com/office/drawing/2014/main" id="{BE626CB0-8346-4B36-8199-6ADE1F20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736" y="366674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A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5" name="Google Shape;505;p26">
            <a:extLst xmlns:a="http://schemas.openxmlformats.org/drawingml/2006/main">
              <a:ext uri="{FF2B5EF4-FFF2-40B4-BE49-F238E27FC236}">
                <a16:creationId xmlns:a16="http://schemas.microsoft.com/office/drawing/2014/main" id="{03C382DF-76D4-4278-8700-31D1FBB8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366674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R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6" name="Google Shape;506;p26">
            <a:extLst xmlns:a="http://schemas.openxmlformats.org/drawingml/2006/main">
              <a:ext uri="{FF2B5EF4-FFF2-40B4-BE49-F238E27FC236}">
                <a16:creationId xmlns:a16="http://schemas.microsoft.com/office/drawing/2014/main" id="{7C667D95-B70A-4B9C-A792-0ECA271F4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5936" y="366674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C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7" name="Google Shape;507;p26">
            <a:extLst xmlns:a="http://schemas.openxmlformats.org/drawingml/2006/main">
              <a:ext uri="{FF2B5EF4-FFF2-40B4-BE49-F238E27FC236}">
                <a16:creationId xmlns:a16="http://schemas.microsoft.com/office/drawing/2014/main" id="{D3B52952-6536-4EE5-A80E-71142B33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7536" y="3666744"/>
            <a:ext cx="502800" cy="329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60756E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I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08" name="Google Shape;508;p26">
            <a:extLst xmlns:a="http://schemas.openxmlformats.org/drawingml/2006/main">
              <a:ext uri="{FF2B5EF4-FFF2-40B4-BE49-F238E27FC236}">
                <a16:creationId xmlns:a16="http://schemas.microsoft.com/office/drawing/2014/main" id="{9F0203F3-5490-4C04-A29A-C21B6667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251960"/>
            <a:ext cx="10974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RACI LEGEND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509" name="Google Shape;509;p26">
            <a:extLst xmlns:a="http://schemas.openxmlformats.org/drawingml/2006/main">
              <a:ext uri="{FF2B5EF4-FFF2-40B4-BE49-F238E27FC236}">
                <a16:creationId xmlns:a16="http://schemas.microsoft.com/office/drawing/2014/main" id="{7C1AE70B-749A-4548-BAB5-C50F6F39E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1640" y="4160520"/>
            <a:ext cx="3474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R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10" name="Google Shape;510;p26">
            <a:extLst xmlns:a="http://schemas.openxmlformats.org/drawingml/2006/main">
              <a:ext uri="{FF2B5EF4-FFF2-40B4-BE49-F238E27FC236}">
                <a16:creationId xmlns:a16="http://schemas.microsoft.com/office/drawing/2014/main" id="{72B974B0-AF2E-4E6A-88A5-A3330C464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4224528"/>
            <a:ext cx="10974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Responsible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511" name="Google Shape;511;p26">
            <a:extLst xmlns:a="http://schemas.openxmlformats.org/drawingml/2006/main">
              <a:ext uri="{FF2B5EF4-FFF2-40B4-BE49-F238E27FC236}">
                <a16:creationId xmlns:a16="http://schemas.microsoft.com/office/drawing/2014/main" id="{2A9E4026-B06B-4193-9805-B25B05961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848" y="4160520"/>
            <a:ext cx="3474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A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12" name="Google Shape;512;p26">
            <a:extLst xmlns:a="http://schemas.openxmlformats.org/drawingml/2006/main">
              <a:ext uri="{FF2B5EF4-FFF2-40B4-BE49-F238E27FC236}">
                <a16:creationId xmlns:a16="http://schemas.microsoft.com/office/drawing/2014/main" id="{2743D711-8AB4-456B-9B4F-8B4C6815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328" y="4224528"/>
            <a:ext cx="10974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Accountable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513" name="Google Shape;513;p26">
            <a:extLst xmlns:a="http://schemas.openxmlformats.org/drawingml/2006/main">
              <a:ext uri="{FF2B5EF4-FFF2-40B4-BE49-F238E27FC236}">
                <a16:creationId xmlns:a16="http://schemas.microsoft.com/office/drawing/2014/main" id="{A3AEC060-2B17-4872-8972-72D87963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056" y="4160520"/>
            <a:ext cx="3474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C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14" name="Google Shape;514;p26">
            <a:extLst xmlns:a="http://schemas.openxmlformats.org/drawingml/2006/main">
              <a:ext uri="{FF2B5EF4-FFF2-40B4-BE49-F238E27FC236}">
                <a16:creationId xmlns:a16="http://schemas.microsoft.com/office/drawing/2014/main" id="{3923EAEA-6AD9-4955-B514-3D771B1A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1536" y="4224528"/>
            <a:ext cx="10974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Consulted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515" name="Google Shape;515;p26">
            <a:extLst xmlns:a="http://schemas.openxmlformats.org/drawingml/2006/main">
              <a:ext uri="{FF2B5EF4-FFF2-40B4-BE49-F238E27FC236}">
                <a16:creationId xmlns:a16="http://schemas.microsoft.com/office/drawing/2014/main" id="{1511571E-87B0-4EA7-B335-CEFFCE2E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4264" y="4160520"/>
            <a:ext cx="3474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60756E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I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16" name="Google Shape;516;p26">
            <a:extLst xmlns:a="http://schemas.openxmlformats.org/drawingml/2006/main">
              <a:ext uri="{FF2B5EF4-FFF2-40B4-BE49-F238E27FC236}">
                <a16:creationId xmlns:a16="http://schemas.microsoft.com/office/drawing/2014/main" id="{1D3BF88A-DB5E-4CBD-B03B-F6E2DE5C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5744" y="4224528"/>
            <a:ext cx="10974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Informed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517" name="Google Shape;517;p26">
            <a:extLst xmlns:a="http://schemas.openxmlformats.org/drawingml/2006/main">
              <a:ext uri="{FF2B5EF4-FFF2-40B4-BE49-F238E27FC236}">
                <a16:creationId xmlns:a16="http://schemas.microsoft.com/office/drawing/2014/main" id="{739AFD2A-F4B9-462F-AC4D-61F6909A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518" name="Google Shape;518;p26">
            <a:extLst xmlns:a="http://schemas.openxmlformats.org/drawingml/2006/main">
              <a:ext uri="{FF2B5EF4-FFF2-40B4-BE49-F238E27FC236}">
                <a16:creationId xmlns:a16="http://schemas.microsoft.com/office/drawing/2014/main" id="{0ACD1377-A12D-42C3-ABBE-0A7BD8DB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40469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3" name="Google Shape;523;p27">
            <a:extLst xmlns:a="http://schemas.openxmlformats.org/drawingml/2006/main">
              <a:ext uri="{FF2B5EF4-FFF2-40B4-BE49-F238E27FC236}">
                <a16:creationId xmlns:a16="http://schemas.microsoft.com/office/drawing/2014/main" id="{D36F0C3B-1FE1-49E3-8211-54638B71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PLAN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524" name="Google Shape;524;p27">
            <a:extLst xmlns:a="http://schemas.openxmlformats.org/drawingml/2006/main">
              <a:ext uri="{FF2B5EF4-FFF2-40B4-BE49-F238E27FC236}">
                <a16:creationId xmlns:a16="http://schemas.microsoft.com/office/drawing/2014/main" id="{930C0B55-4E66-447F-A451-EEFBE87A1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Implementation Roadmap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25" name="Google Shape;525;p27">
            <a:extLst xmlns:a="http://schemas.openxmlformats.org/drawingml/2006/main">
              <a:ext uri="{FF2B5EF4-FFF2-40B4-BE49-F238E27FC236}">
                <a16:creationId xmlns:a16="http://schemas.microsoft.com/office/drawing/2014/main" id="{4E7D007C-9B60-4D5B-A8F4-CE1DF317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15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26" name="Google Shape;526;p27">
            <a:extLst xmlns:a="http://schemas.openxmlformats.org/drawingml/2006/main">
              <a:ext uri="{FF2B5EF4-FFF2-40B4-BE49-F238E27FC236}">
                <a16:creationId xmlns:a16="http://schemas.microsoft.com/office/drawing/2014/main" id="{AEE2D40A-8AA8-46F0-8E9D-2D759D05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ตัวอย่างแผนดำเนินงาน 12 สัปดาห์ ตั้งแต่สำรวจปัญหาจนถึงเปิดใช้งาน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27" name="Google Shape;527;p27">
            <a:extLst xmlns:a="http://schemas.openxmlformats.org/drawingml/2006/main">
              <a:ext uri="{FF2B5EF4-FFF2-40B4-BE49-F238E27FC236}">
                <a16:creationId xmlns:a16="http://schemas.microsoft.com/office/drawing/2014/main" id="{467AA54D-2AB0-4EE7-AC73-C5C52AF0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7">
            <a:extLst xmlns:a="http://schemas.openxmlformats.org/drawingml/2006/main">
              <a:ext uri="{FF2B5EF4-FFF2-40B4-BE49-F238E27FC236}">
                <a16:creationId xmlns:a16="http://schemas.microsoft.com/office/drawing/2014/main" id="{C6892B50-40A7-4CD8-95AA-9EB6B33E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1444752"/>
            <a:ext cx="62178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W1   W2   W3   W4   W5   W6   W7   W8   W9   W10  W11  W12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529" name="Google Shape;529;p27">
            <a:extLst xmlns:a="http://schemas.openxmlformats.org/drawingml/2006/main">
              <a:ext uri="{FF2B5EF4-FFF2-40B4-BE49-F238E27FC236}">
                <a16:creationId xmlns:a16="http://schemas.microsoft.com/office/drawing/2014/main" id="{554B86C8-E525-491B-B23E-8CCED5B2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1764792"/>
            <a:ext cx="6144900" cy="3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7">
            <a:extLst xmlns:a="http://schemas.openxmlformats.org/drawingml/2006/main">
              <a:ext uri="{FF2B5EF4-FFF2-40B4-BE49-F238E27FC236}">
                <a16:creationId xmlns:a16="http://schemas.microsoft.com/office/drawing/2014/main" id="{BB1DFD52-AAF8-4B2F-B6E0-D8E04ACA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020824"/>
            <a:ext cx="9600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4A89C7"/>
                </a:solidFill>
              </a:rPr>
              <a:t>DISCOVERY</a:t>
            </a:r>
            <a:endParaRPr sz="800" b="1">
              <a:solidFill>
                <a:srgbClr val="4A89C7"/>
              </a:solidFill>
            </a:endParaRPr>
          </a:p>
        </p:txBody>
      </p:sp>
      <p:sp>
        <p:nvSpPr>
          <p:cNvPr id="531" name="Google Shape;531;p27">
            <a:extLst xmlns:a="http://schemas.openxmlformats.org/drawingml/2006/main">
              <a:ext uri="{FF2B5EF4-FFF2-40B4-BE49-F238E27FC236}">
                <a16:creationId xmlns:a16="http://schemas.microsoft.com/office/drawing/2014/main" id="{0B6E39E9-A364-490E-95E4-59C9B981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011680"/>
            <a:ext cx="7497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เก็บข้อมูล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32" name="Google Shape;532;p27">
            <a:extLst xmlns:a="http://schemas.openxmlformats.org/drawingml/2006/main">
              <a:ext uri="{FF2B5EF4-FFF2-40B4-BE49-F238E27FC236}">
                <a16:creationId xmlns:a16="http://schemas.microsoft.com/office/drawing/2014/main" id="{CDBFD43F-C217-4790-AE42-ADA2A4AB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1993392"/>
            <a:ext cx="9693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7">
            <a:extLst xmlns:a="http://schemas.openxmlformats.org/drawingml/2006/main">
              <a:ext uri="{FF2B5EF4-FFF2-40B4-BE49-F238E27FC236}">
                <a16:creationId xmlns:a16="http://schemas.microsoft.com/office/drawing/2014/main" id="{FA8745EC-1E70-43A1-A1B1-E0AC9AAF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478024"/>
            <a:ext cx="9600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7A6FC2"/>
                </a:solidFill>
              </a:rPr>
              <a:t>DESIGN</a:t>
            </a:r>
            <a:endParaRPr sz="800" b="1">
              <a:solidFill>
                <a:srgbClr val="7A6FC2"/>
              </a:solidFill>
            </a:endParaRPr>
          </a:p>
        </p:txBody>
      </p:sp>
      <p:sp>
        <p:nvSpPr>
          <p:cNvPr id="534" name="Google Shape;534;p27">
            <a:extLst xmlns:a="http://schemas.openxmlformats.org/drawingml/2006/main">
              <a:ext uri="{FF2B5EF4-FFF2-40B4-BE49-F238E27FC236}">
                <a16:creationId xmlns:a16="http://schemas.microsoft.com/office/drawing/2014/main" id="{23EF6AC3-16A5-4CB3-9FBE-7B0EDEE3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468880"/>
            <a:ext cx="7497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ออกแบบ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35" name="Google Shape;535;p27">
            <a:extLst xmlns:a="http://schemas.openxmlformats.org/drawingml/2006/main">
              <a:ext uri="{FF2B5EF4-FFF2-40B4-BE49-F238E27FC236}">
                <a16:creationId xmlns:a16="http://schemas.microsoft.com/office/drawing/2014/main" id="{27FAFE18-A86B-4C47-89A8-D89A7BCA3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4408" y="2450592"/>
            <a:ext cx="9693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7A6FC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7">
            <a:extLst xmlns:a="http://schemas.openxmlformats.org/drawingml/2006/main">
              <a:ext uri="{FF2B5EF4-FFF2-40B4-BE49-F238E27FC236}">
                <a16:creationId xmlns:a16="http://schemas.microsoft.com/office/drawing/2014/main" id="{808885DC-33BE-4461-883D-85F436882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935224"/>
            <a:ext cx="9600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BUILD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537" name="Google Shape;537;p27">
            <a:extLst xmlns:a="http://schemas.openxmlformats.org/drawingml/2006/main">
              <a:ext uri="{FF2B5EF4-FFF2-40B4-BE49-F238E27FC236}">
                <a16:creationId xmlns:a16="http://schemas.microsoft.com/office/drawing/2014/main" id="{47C68072-6925-4661-905C-2AC71C642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926080"/>
            <a:ext cx="7497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พัฒนา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38" name="Google Shape;538;p27">
            <a:extLst xmlns:a="http://schemas.openxmlformats.org/drawingml/2006/main">
              <a:ext uri="{FF2B5EF4-FFF2-40B4-BE49-F238E27FC236}">
                <a16:creationId xmlns:a16="http://schemas.microsoft.com/office/drawing/2014/main" id="{C54E0D79-6A10-46D2-98E5-BA8BB316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8536" y="2907792"/>
            <a:ext cx="19935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7">
            <a:extLst xmlns:a="http://schemas.openxmlformats.org/drawingml/2006/main">
              <a:ext uri="{FF2B5EF4-FFF2-40B4-BE49-F238E27FC236}">
                <a16:creationId xmlns:a16="http://schemas.microsoft.com/office/drawing/2014/main" id="{1FC2E134-6D72-4612-91DD-1C7676E3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392424"/>
            <a:ext cx="9600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E89B4A"/>
                </a:solidFill>
              </a:rPr>
              <a:t>UAT</a:t>
            </a:r>
            <a:endParaRPr sz="800" b="1">
              <a:solidFill>
                <a:srgbClr val="E89B4A"/>
              </a:solidFill>
            </a:endParaRPr>
          </a:p>
        </p:txBody>
      </p:sp>
      <p:sp>
        <p:nvSpPr>
          <p:cNvPr id="540" name="Google Shape;540;p27">
            <a:extLst xmlns:a="http://schemas.openxmlformats.org/drawingml/2006/main">
              <a:ext uri="{FF2B5EF4-FFF2-40B4-BE49-F238E27FC236}">
                <a16:creationId xmlns:a16="http://schemas.microsoft.com/office/drawing/2014/main" id="{35A29A45-7821-481B-80A3-97C6E3CF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3383280"/>
            <a:ext cx="7497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ทดสอบ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41" name="Google Shape;541;p27">
            <a:extLst xmlns:a="http://schemas.openxmlformats.org/drawingml/2006/main">
              <a:ext uri="{FF2B5EF4-FFF2-40B4-BE49-F238E27FC236}">
                <a16:creationId xmlns:a16="http://schemas.microsoft.com/office/drawing/2014/main" id="{E1648F94-70D5-477E-B2E8-4ACBA9FAB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3364992"/>
            <a:ext cx="9693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7">
            <a:extLst xmlns:a="http://schemas.openxmlformats.org/drawingml/2006/main">
              <a:ext uri="{FF2B5EF4-FFF2-40B4-BE49-F238E27FC236}">
                <a16:creationId xmlns:a16="http://schemas.microsoft.com/office/drawing/2014/main" id="{38DF6CEF-5DA8-4A4F-9204-49AFCE79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9624"/>
            <a:ext cx="9600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ROLLOUT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543" name="Google Shape;543;p27">
            <a:extLst xmlns:a="http://schemas.openxmlformats.org/drawingml/2006/main">
              <a:ext uri="{FF2B5EF4-FFF2-40B4-BE49-F238E27FC236}">
                <a16:creationId xmlns:a16="http://schemas.microsoft.com/office/drawing/2014/main" id="{3685B7C9-1444-42E1-A237-824832790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3840480"/>
            <a:ext cx="7497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ใช้งานจริง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44" name="Google Shape;544;p27">
            <a:extLst xmlns:a="http://schemas.openxmlformats.org/drawingml/2006/main">
              <a:ext uri="{FF2B5EF4-FFF2-40B4-BE49-F238E27FC236}">
                <a16:creationId xmlns:a16="http://schemas.microsoft.com/office/drawing/2014/main" id="{3B64D4D3-A350-4515-A671-2A9527EE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3822192"/>
            <a:ext cx="969300" cy="2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27">
            <a:extLst xmlns:a="http://schemas.openxmlformats.org/drawingml/2006/main">
              <a:ext uri="{FF2B5EF4-FFF2-40B4-BE49-F238E27FC236}">
                <a16:creationId xmlns:a16="http://schemas.microsoft.com/office/drawing/2014/main" id="{53CBE9E9-3FF6-4A07-A6C2-470FB4C3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270248"/>
            <a:ext cx="164700" cy="164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7">
            <a:extLst xmlns:a="http://schemas.openxmlformats.org/drawingml/2006/main">
              <a:ext uri="{FF2B5EF4-FFF2-40B4-BE49-F238E27FC236}">
                <a16:creationId xmlns:a16="http://schemas.microsoft.com/office/drawing/2014/main" id="{7DCEE41D-0BAB-412E-80CE-521E77E5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0" y="3886200"/>
            <a:ext cx="4572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W2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547" name="Google Shape;547;p27">
            <a:extLst xmlns:a="http://schemas.openxmlformats.org/drawingml/2006/main">
              <a:ext uri="{FF2B5EF4-FFF2-40B4-BE49-F238E27FC236}">
                <a16:creationId xmlns:a16="http://schemas.microsoft.com/office/drawing/2014/main" id="{DFE7D804-30FB-4509-A35E-1DF8466E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7752" y="4462272"/>
            <a:ext cx="8961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Scope Lock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548" name="Google Shape;548;p27">
            <a:extLst xmlns:a="http://schemas.openxmlformats.org/drawingml/2006/main">
              <a:ext uri="{FF2B5EF4-FFF2-40B4-BE49-F238E27FC236}">
                <a16:creationId xmlns:a16="http://schemas.microsoft.com/office/drawing/2014/main" id="{4D0B6C9A-A386-4311-9D8E-388B14F4A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5928" y="4270248"/>
            <a:ext cx="164700" cy="164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7">
            <a:extLst xmlns:a="http://schemas.openxmlformats.org/drawingml/2006/main">
              <a:ext uri="{FF2B5EF4-FFF2-40B4-BE49-F238E27FC236}">
                <a16:creationId xmlns:a16="http://schemas.microsoft.com/office/drawing/2014/main" id="{B5D9AD24-7071-4797-BB97-4A9C67AC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886200"/>
            <a:ext cx="4572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W4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550" name="Google Shape;550;p27">
            <a:extLst xmlns:a="http://schemas.openxmlformats.org/drawingml/2006/main">
              <a:ext uri="{FF2B5EF4-FFF2-40B4-BE49-F238E27FC236}">
                <a16:creationId xmlns:a16="http://schemas.microsoft.com/office/drawing/2014/main" id="{EFA192B9-8047-4CDA-9092-4A7D52CF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1880" y="4462272"/>
            <a:ext cx="8961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Design Sign–off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551" name="Google Shape;551;p27">
            <a:extLst xmlns:a="http://schemas.openxmlformats.org/drawingml/2006/main">
              <a:ext uri="{FF2B5EF4-FFF2-40B4-BE49-F238E27FC236}">
                <a16:creationId xmlns:a16="http://schemas.microsoft.com/office/drawing/2014/main" id="{4F3F1875-94F8-4056-9878-F56DAF5BF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8312" y="4270248"/>
            <a:ext cx="164700" cy="164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7">
            <a:extLst xmlns:a="http://schemas.openxmlformats.org/drawingml/2006/main">
              <a:ext uri="{FF2B5EF4-FFF2-40B4-BE49-F238E27FC236}">
                <a16:creationId xmlns:a16="http://schemas.microsoft.com/office/drawing/2014/main" id="{1CC32160-C215-46E8-A36C-4C147363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1152" y="3886200"/>
            <a:ext cx="4572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W10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553" name="Google Shape;553;p27">
            <a:extLst xmlns:a="http://schemas.openxmlformats.org/drawingml/2006/main">
              <a:ext uri="{FF2B5EF4-FFF2-40B4-BE49-F238E27FC236}">
                <a16:creationId xmlns:a16="http://schemas.microsoft.com/office/drawing/2014/main" id="{7ED07923-7986-4782-99E7-8AF13304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4264" y="4462272"/>
            <a:ext cx="8961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UAT Pass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554" name="Google Shape;554;p27">
            <a:extLst xmlns:a="http://schemas.openxmlformats.org/drawingml/2006/main">
              <a:ext uri="{FF2B5EF4-FFF2-40B4-BE49-F238E27FC236}">
                <a16:creationId xmlns:a16="http://schemas.microsoft.com/office/drawing/2014/main" id="{60D9BD71-8773-4E49-B759-860826F7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4270248"/>
            <a:ext cx="164700" cy="164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7">
            <a:extLst xmlns:a="http://schemas.openxmlformats.org/drawingml/2006/main">
              <a:ext uri="{FF2B5EF4-FFF2-40B4-BE49-F238E27FC236}">
                <a16:creationId xmlns:a16="http://schemas.microsoft.com/office/drawing/2014/main" id="{D089E22F-DE1E-41E8-AABB-8ADA9EF8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3886200"/>
            <a:ext cx="4572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W12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556" name="Google Shape;556;p27">
            <a:extLst xmlns:a="http://schemas.openxmlformats.org/drawingml/2006/main">
              <a:ext uri="{FF2B5EF4-FFF2-40B4-BE49-F238E27FC236}">
                <a16:creationId xmlns:a16="http://schemas.microsoft.com/office/drawing/2014/main" id="{9DC415C5-91C7-48BF-9070-B4C8A32D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8392" y="4462272"/>
            <a:ext cx="8961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Go–Live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557" name="Google Shape;557;p27">
            <a:extLst xmlns:a="http://schemas.openxmlformats.org/drawingml/2006/main">
              <a:ext uri="{FF2B5EF4-FFF2-40B4-BE49-F238E27FC236}">
                <a16:creationId xmlns:a16="http://schemas.microsoft.com/office/drawing/2014/main" id="{4E01417E-3EE6-4E11-B226-D281AE0E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4096" y="4334256"/>
            <a:ext cx="5120700" cy="3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7">
            <a:extLst xmlns:a="http://schemas.openxmlformats.org/drawingml/2006/main">
              <a:ext uri="{FF2B5EF4-FFF2-40B4-BE49-F238E27FC236}">
                <a16:creationId xmlns:a16="http://schemas.microsoft.com/office/drawing/2014/main" id="{615BD0D2-ED0D-4082-A57A-5467D9CE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559" name="Google Shape;559;p27">
            <a:extLst xmlns:a="http://schemas.openxmlformats.org/drawingml/2006/main">
              <a:ext uri="{FF2B5EF4-FFF2-40B4-BE49-F238E27FC236}">
                <a16:creationId xmlns:a16="http://schemas.microsoft.com/office/drawing/2014/main" id="{E33D20E5-B297-4F3D-83C8-CFA5BF00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2434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4" name="Google Shape;564;p28">
            <a:extLst xmlns:a="http://schemas.openxmlformats.org/drawingml/2006/main">
              <a:ext uri="{FF2B5EF4-FFF2-40B4-BE49-F238E27FC236}">
                <a16:creationId xmlns:a16="http://schemas.microsoft.com/office/drawing/2014/main" id="{BE7B4362-94D8-42D8-8E82-E7342568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TRACKING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565" name="Google Shape;565;p28">
            <a:extLst xmlns:a="http://schemas.openxmlformats.org/drawingml/2006/main">
              <a:ext uri="{FF2B5EF4-FFF2-40B4-BE49-F238E27FC236}">
                <a16:creationId xmlns:a16="http://schemas.microsoft.com/office/drawing/2014/main" id="{690B5153-2F01-479C-BC27-85114335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Project Status Dashboard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66" name="Google Shape;566;p28">
            <a:extLst xmlns:a="http://schemas.openxmlformats.org/drawingml/2006/main">
              <a:ext uri="{FF2B5EF4-FFF2-40B4-BE49-F238E27FC236}">
                <a16:creationId xmlns:a16="http://schemas.microsoft.com/office/drawing/2014/main" id="{54F26758-B9BD-465B-856D-764221A9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16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67" name="Google Shape;567;p28">
            <a:extLst xmlns:a="http://schemas.openxmlformats.org/drawingml/2006/main">
              <a:ext uri="{FF2B5EF4-FFF2-40B4-BE49-F238E27FC236}">
                <a16:creationId xmlns:a16="http://schemas.microsoft.com/office/drawing/2014/main" id="{EDE16B63-C02E-4169-BEF2-3C5DDF31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สรุปสุขภาพโครงการ ความคืบหน้า และสิ่งที่ต้องจับตาในหน้าเดียว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568" name="Google Shape;568;p28">
            <a:extLst xmlns:a="http://schemas.openxmlformats.org/drawingml/2006/main">
              <a:ext uri="{FF2B5EF4-FFF2-40B4-BE49-F238E27FC236}">
                <a16:creationId xmlns:a16="http://schemas.microsoft.com/office/drawing/2014/main" id="{DFC663E2-E522-4902-8B17-11440C3B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28">
            <a:extLst xmlns:a="http://schemas.openxmlformats.org/drawingml/2006/main">
              <a:ext uri="{FF2B5EF4-FFF2-40B4-BE49-F238E27FC236}">
                <a16:creationId xmlns:a16="http://schemas.microsoft.com/office/drawing/2014/main" id="{25C345DE-74FE-43A2-BDA5-FC191C31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417320"/>
            <a:ext cx="1828800" cy="1828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28">
            <a:extLst xmlns:a="http://schemas.openxmlformats.org/drawingml/2006/main">
              <a:ext uri="{FF2B5EF4-FFF2-40B4-BE49-F238E27FC236}">
                <a16:creationId xmlns:a16="http://schemas.microsoft.com/office/drawing/2014/main" id="{97BDE9DE-2BAD-4576-9310-0CAACC36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1792224"/>
            <a:ext cx="1079100" cy="107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AF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28">
            <a:extLst xmlns:a="http://schemas.openxmlformats.org/drawingml/2006/main">
              <a:ext uri="{FF2B5EF4-FFF2-40B4-BE49-F238E27FC236}">
                <a16:creationId xmlns:a16="http://schemas.microsoft.com/office/drawing/2014/main" id="{13BB1133-66F3-4C4D-80C7-28FB5C79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2084832"/>
            <a:ext cx="914400" cy="32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rgbClr val="073B32"/>
                </a:solidFill>
              </a:rPr>
              <a:t>68%</a:t>
            </a:r>
            <a:endParaRPr sz="2000" b="1">
              <a:solidFill>
                <a:srgbClr val="073B32"/>
              </a:solidFill>
            </a:endParaRPr>
          </a:p>
        </p:txBody>
      </p:sp>
      <p:sp>
        <p:nvSpPr>
          <p:cNvPr id="572" name="Google Shape;572;p28">
            <a:extLst xmlns:a="http://schemas.openxmlformats.org/drawingml/2006/main">
              <a:ext uri="{FF2B5EF4-FFF2-40B4-BE49-F238E27FC236}">
                <a16:creationId xmlns:a16="http://schemas.microsoft.com/office/drawing/2014/main" id="{2E14CF58-7C6A-477C-BCF4-40E94174F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505456"/>
            <a:ext cx="8412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OVERALL</a:t>
            </a:r>
            <a:endParaRPr sz="800" b="1">
              <a:solidFill>
                <a:srgbClr val="60756E"/>
              </a:solidFill>
            </a:endParaRPr>
          </a:p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PROGRESS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573" name="Google Shape;573;p28">
            <a:extLst xmlns:a="http://schemas.openxmlformats.org/drawingml/2006/main">
              <a:ext uri="{FF2B5EF4-FFF2-40B4-BE49-F238E27FC236}">
                <a16:creationId xmlns:a16="http://schemas.microsoft.com/office/drawing/2014/main" id="{E9C4B0C9-246A-475D-B59F-91EBCD440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1444752"/>
            <a:ext cx="1664100" cy="822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28">
            <a:extLst xmlns:a="http://schemas.openxmlformats.org/drawingml/2006/main">
              <a:ext uri="{FF2B5EF4-FFF2-40B4-BE49-F238E27FC236}">
                <a16:creationId xmlns:a16="http://schemas.microsoft.com/office/drawing/2014/main" id="{4663CABF-C34D-4172-910D-ABCB7660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1627632"/>
            <a:ext cx="10515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SCOPE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575" name="Google Shape;575;p28">
            <a:extLst xmlns:a="http://schemas.openxmlformats.org/drawingml/2006/main">
              <a:ext uri="{FF2B5EF4-FFF2-40B4-BE49-F238E27FC236}">
                <a16:creationId xmlns:a16="http://schemas.microsoft.com/office/drawing/2014/main" id="{465C7C14-7D5F-4DAB-A904-E154CC4E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1618488"/>
            <a:ext cx="164700" cy="164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8">
            <a:extLst xmlns:a="http://schemas.openxmlformats.org/drawingml/2006/main">
              <a:ext uri="{FF2B5EF4-FFF2-40B4-BE49-F238E27FC236}">
                <a16:creationId xmlns:a16="http://schemas.microsoft.com/office/drawing/2014/main" id="{D1B0B628-02BC-4AB2-A84C-8CEF503D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1901952"/>
            <a:ext cx="1261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ON TRACK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577" name="Google Shape;577;p28">
            <a:extLst xmlns:a="http://schemas.openxmlformats.org/drawingml/2006/main">
              <a:ext uri="{FF2B5EF4-FFF2-40B4-BE49-F238E27FC236}">
                <a16:creationId xmlns:a16="http://schemas.microsoft.com/office/drawing/2014/main" id="{A7A9A69B-758C-43CB-86E0-48CD22099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1444752"/>
            <a:ext cx="1664100" cy="822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8">
            <a:extLst xmlns:a="http://schemas.openxmlformats.org/drawingml/2006/main">
              <a:ext uri="{FF2B5EF4-FFF2-40B4-BE49-F238E27FC236}">
                <a16:creationId xmlns:a16="http://schemas.microsoft.com/office/drawing/2014/main" id="{1339FFFB-A946-44E8-96C7-BD5991704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8032" y="1627632"/>
            <a:ext cx="10515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TIMELINE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579" name="Google Shape;579;p28">
            <a:extLst xmlns:a="http://schemas.openxmlformats.org/drawingml/2006/main">
              <a:ext uri="{FF2B5EF4-FFF2-40B4-BE49-F238E27FC236}">
                <a16:creationId xmlns:a16="http://schemas.microsoft.com/office/drawing/2014/main" id="{D3EC18BA-6A0A-467C-933D-D7F5225F4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1888" y="1618488"/>
            <a:ext cx="164700" cy="164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8">
            <a:extLst xmlns:a="http://schemas.openxmlformats.org/drawingml/2006/main">
              <a:ext uri="{FF2B5EF4-FFF2-40B4-BE49-F238E27FC236}">
                <a16:creationId xmlns:a16="http://schemas.microsoft.com/office/drawing/2014/main" id="{BFE7E7FE-FF5B-4496-AC89-9A7F3157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8032" y="1901952"/>
            <a:ext cx="1261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AT RISK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581" name="Google Shape;581;p28">
            <a:extLst xmlns:a="http://schemas.openxmlformats.org/drawingml/2006/main">
              <a:ext uri="{FF2B5EF4-FFF2-40B4-BE49-F238E27FC236}">
                <a16:creationId xmlns:a16="http://schemas.microsoft.com/office/drawing/2014/main" id="{F263A50E-DDCE-4D4F-BA5C-9AF1962E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444752"/>
            <a:ext cx="1664100" cy="822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8">
            <a:extLst xmlns:a="http://schemas.openxmlformats.org/drawingml/2006/main">
              <a:ext uri="{FF2B5EF4-FFF2-40B4-BE49-F238E27FC236}">
                <a16:creationId xmlns:a16="http://schemas.microsoft.com/office/drawing/2014/main" id="{FA22C361-E5FC-4E7C-8660-0358FA3E4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552" y="1627632"/>
            <a:ext cx="10515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BUDGET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583" name="Google Shape;583;p28">
            <a:extLst xmlns:a="http://schemas.openxmlformats.org/drawingml/2006/main">
              <a:ext uri="{FF2B5EF4-FFF2-40B4-BE49-F238E27FC236}">
                <a16:creationId xmlns:a16="http://schemas.microsoft.com/office/drawing/2014/main" id="{E1F150BC-F5C0-4E96-866A-1C4518A1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6408" y="1618488"/>
            <a:ext cx="164700" cy="164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8">
            <a:extLst xmlns:a="http://schemas.openxmlformats.org/drawingml/2006/main">
              <a:ext uri="{FF2B5EF4-FFF2-40B4-BE49-F238E27FC236}">
                <a16:creationId xmlns:a16="http://schemas.microsoft.com/office/drawing/2014/main" id="{1502AC84-3AE2-49B7-BE96-40713912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552" y="1901952"/>
            <a:ext cx="1261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ON TRACK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585" name="Google Shape;585;p28">
            <a:extLst xmlns:a="http://schemas.openxmlformats.org/drawingml/2006/main">
              <a:ext uri="{FF2B5EF4-FFF2-40B4-BE49-F238E27FC236}">
                <a16:creationId xmlns:a16="http://schemas.microsoft.com/office/drawing/2014/main" id="{897333D1-8E35-4D04-845B-EF6027DE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2615184"/>
            <a:ext cx="20118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WORKSTREAM PROGRESS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586" name="Google Shape;586;p28">
            <a:extLst xmlns:a="http://schemas.openxmlformats.org/drawingml/2006/main">
              <a:ext uri="{FF2B5EF4-FFF2-40B4-BE49-F238E27FC236}">
                <a16:creationId xmlns:a16="http://schemas.microsoft.com/office/drawing/2014/main" id="{52C34B89-D3BC-4839-AF39-91C83B29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2926080"/>
            <a:ext cx="12345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</a:rPr>
              <a:t>Process Design</a:t>
            </a:r>
            <a:endParaRPr sz="700">
              <a:solidFill>
                <a:srgbClr val="60756E"/>
              </a:solidFill>
            </a:endParaRPr>
          </a:p>
        </p:txBody>
      </p:sp>
      <p:sp>
        <p:nvSpPr>
          <p:cNvPr id="587" name="Google Shape;587;p28">
            <a:extLst xmlns:a="http://schemas.openxmlformats.org/drawingml/2006/main">
              <a:ext uri="{FF2B5EF4-FFF2-40B4-BE49-F238E27FC236}">
                <a16:creationId xmlns:a16="http://schemas.microsoft.com/office/drawing/2014/main" id="{F8FB90DB-5AEA-4BA6-A341-3B8ACA64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2944368"/>
            <a:ext cx="33834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28">
            <a:extLst xmlns:a="http://schemas.openxmlformats.org/drawingml/2006/main">
              <a:ext uri="{FF2B5EF4-FFF2-40B4-BE49-F238E27FC236}">
                <a16:creationId xmlns:a16="http://schemas.microsoft.com/office/drawing/2014/main" id="{FC17FE43-E0C5-4F7F-A3D2-243186B6F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2944368"/>
            <a:ext cx="30450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28">
            <a:extLst xmlns:a="http://schemas.openxmlformats.org/drawingml/2006/main">
              <a:ext uri="{FF2B5EF4-FFF2-40B4-BE49-F238E27FC236}">
                <a16:creationId xmlns:a16="http://schemas.microsoft.com/office/drawing/2014/main" id="{F0C58A52-50A7-49A4-B271-6B3082B0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916936"/>
            <a:ext cx="502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90%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590" name="Google Shape;590;p28">
            <a:extLst xmlns:a="http://schemas.openxmlformats.org/drawingml/2006/main">
              <a:ext uri="{FF2B5EF4-FFF2-40B4-BE49-F238E27FC236}">
                <a16:creationId xmlns:a16="http://schemas.microsoft.com/office/drawing/2014/main" id="{01BD408A-2872-4095-902B-5923663B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3255264"/>
            <a:ext cx="12345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</a:rPr>
              <a:t>Configuration</a:t>
            </a:r>
            <a:endParaRPr sz="700">
              <a:solidFill>
                <a:srgbClr val="60756E"/>
              </a:solidFill>
            </a:endParaRPr>
          </a:p>
        </p:txBody>
      </p:sp>
      <p:sp>
        <p:nvSpPr>
          <p:cNvPr id="591" name="Google Shape;591;p28">
            <a:extLst xmlns:a="http://schemas.openxmlformats.org/drawingml/2006/main">
              <a:ext uri="{FF2B5EF4-FFF2-40B4-BE49-F238E27FC236}">
                <a16:creationId xmlns:a16="http://schemas.microsoft.com/office/drawing/2014/main" id="{BB663418-B5AF-47C4-A177-3D0A1F482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273552"/>
            <a:ext cx="33834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28">
            <a:extLst xmlns:a="http://schemas.openxmlformats.org/drawingml/2006/main">
              <a:ext uri="{FF2B5EF4-FFF2-40B4-BE49-F238E27FC236}">
                <a16:creationId xmlns:a16="http://schemas.microsoft.com/office/drawing/2014/main" id="{8F4CC6E2-D5E5-477F-8A35-EB2D514F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273552"/>
            <a:ext cx="24360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28">
            <a:extLst xmlns:a="http://schemas.openxmlformats.org/drawingml/2006/main">
              <a:ext uri="{FF2B5EF4-FFF2-40B4-BE49-F238E27FC236}">
                <a16:creationId xmlns:a16="http://schemas.microsoft.com/office/drawing/2014/main" id="{50F13621-B49F-4232-9F08-7593BB4B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246120"/>
            <a:ext cx="502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72%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594" name="Google Shape;594;p28">
            <a:extLst xmlns:a="http://schemas.openxmlformats.org/drawingml/2006/main">
              <a:ext uri="{FF2B5EF4-FFF2-40B4-BE49-F238E27FC236}">
                <a16:creationId xmlns:a16="http://schemas.microsoft.com/office/drawing/2014/main" id="{7964C66B-C89D-4DDC-8971-CDF0711F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3584448"/>
            <a:ext cx="12345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</a:rPr>
              <a:t>Data &amp; Report</a:t>
            </a:r>
            <a:endParaRPr sz="700">
              <a:solidFill>
                <a:srgbClr val="60756E"/>
              </a:solidFill>
            </a:endParaRPr>
          </a:p>
        </p:txBody>
      </p:sp>
      <p:sp>
        <p:nvSpPr>
          <p:cNvPr id="595" name="Google Shape;595;p28">
            <a:extLst xmlns:a="http://schemas.openxmlformats.org/drawingml/2006/main">
              <a:ext uri="{FF2B5EF4-FFF2-40B4-BE49-F238E27FC236}">
                <a16:creationId xmlns:a16="http://schemas.microsoft.com/office/drawing/2014/main" id="{52947FCB-7806-47AE-8214-ED2CEC45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602736"/>
            <a:ext cx="33834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28">
            <a:extLst xmlns:a="http://schemas.openxmlformats.org/drawingml/2006/main">
              <a:ext uri="{FF2B5EF4-FFF2-40B4-BE49-F238E27FC236}">
                <a16:creationId xmlns:a16="http://schemas.microsoft.com/office/drawing/2014/main" id="{B587DA9D-BACF-4EB1-A6D5-1D3D8322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602736"/>
            <a:ext cx="18609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28">
            <a:extLst xmlns:a="http://schemas.openxmlformats.org/drawingml/2006/main">
              <a:ext uri="{FF2B5EF4-FFF2-40B4-BE49-F238E27FC236}">
                <a16:creationId xmlns:a16="http://schemas.microsoft.com/office/drawing/2014/main" id="{FDE9D1B7-6A39-4171-9C7C-66D5AEFBC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575304"/>
            <a:ext cx="502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55%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598" name="Google Shape;598;p28">
            <a:extLst xmlns:a="http://schemas.openxmlformats.org/drawingml/2006/main">
              <a:ext uri="{FF2B5EF4-FFF2-40B4-BE49-F238E27FC236}">
                <a16:creationId xmlns:a16="http://schemas.microsoft.com/office/drawing/2014/main" id="{941FFF1F-16A9-44FE-925F-2AA5BAAD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3913632"/>
            <a:ext cx="12345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</a:rPr>
              <a:t>Training</a:t>
            </a:r>
            <a:endParaRPr sz="700">
              <a:solidFill>
                <a:srgbClr val="60756E"/>
              </a:solidFill>
            </a:endParaRPr>
          </a:p>
        </p:txBody>
      </p:sp>
      <p:sp>
        <p:nvSpPr>
          <p:cNvPr id="599" name="Google Shape;599;p28">
            <a:extLst xmlns:a="http://schemas.openxmlformats.org/drawingml/2006/main">
              <a:ext uri="{FF2B5EF4-FFF2-40B4-BE49-F238E27FC236}">
                <a16:creationId xmlns:a16="http://schemas.microsoft.com/office/drawing/2014/main" id="{B3439F2F-616D-4A45-8AE1-053F7B9C2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931920"/>
            <a:ext cx="33834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28">
            <a:extLst xmlns:a="http://schemas.openxmlformats.org/drawingml/2006/main">
              <a:ext uri="{FF2B5EF4-FFF2-40B4-BE49-F238E27FC236}">
                <a16:creationId xmlns:a16="http://schemas.microsoft.com/office/drawing/2014/main" id="{860AA05C-9031-441E-8E25-D59F3939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9080" y="3931920"/>
            <a:ext cx="1184100" cy="11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8">
            <a:extLst xmlns:a="http://schemas.openxmlformats.org/drawingml/2006/main">
              <a:ext uri="{FF2B5EF4-FFF2-40B4-BE49-F238E27FC236}">
                <a16:creationId xmlns:a16="http://schemas.microsoft.com/office/drawing/2014/main" id="{B920C4A4-D10F-4D0A-83EB-18A465FE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904488"/>
            <a:ext cx="5028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35%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602" name="Google Shape;602;p28">
            <a:extLst xmlns:a="http://schemas.openxmlformats.org/drawingml/2006/main">
              <a:ext uri="{FF2B5EF4-FFF2-40B4-BE49-F238E27FC236}">
                <a16:creationId xmlns:a16="http://schemas.microsoft.com/office/drawing/2014/main" id="{1F81A6A9-170B-46EA-A7D0-E45C4F08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3547872"/>
            <a:ext cx="1828800" cy="841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8">
            <a:extLst xmlns:a="http://schemas.openxmlformats.org/drawingml/2006/main">
              <a:ext uri="{FF2B5EF4-FFF2-40B4-BE49-F238E27FC236}">
                <a16:creationId xmlns:a16="http://schemas.microsoft.com/office/drawing/2014/main" id="{854FA427-2604-47DB-B256-5E65A484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767328"/>
            <a:ext cx="12984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4C95D"/>
                </a:solidFill>
              </a:rPr>
              <a:t>NEXT MILESTONE</a:t>
            </a:r>
            <a:endParaRPr sz="800" b="1">
              <a:solidFill>
                <a:srgbClr val="F4C95D"/>
              </a:solidFill>
            </a:endParaRPr>
          </a:p>
        </p:txBody>
      </p:sp>
      <p:sp>
        <p:nvSpPr>
          <p:cNvPr id="604" name="Google Shape;604;p28">
            <a:extLst xmlns:a="http://schemas.openxmlformats.org/drawingml/2006/main">
              <a:ext uri="{FF2B5EF4-FFF2-40B4-BE49-F238E27FC236}">
                <a16:creationId xmlns:a16="http://schemas.microsoft.com/office/drawing/2014/main" id="{D30C6D63-E9C6-41D3-A21C-ADAFC622D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050792"/>
            <a:ext cx="12984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</a:rPr>
              <a:t>UAT • W10</a:t>
            </a:r>
            <a:endParaRPr sz="1300" b="1">
              <a:solidFill>
                <a:srgbClr val="FFFFFF"/>
              </a:solidFill>
            </a:endParaRPr>
          </a:p>
        </p:txBody>
      </p:sp>
      <p:sp>
        <p:nvSpPr>
          <p:cNvPr id="605" name="Google Shape;605;p28">
            <a:extLst xmlns:a="http://schemas.openxmlformats.org/drawingml/2006/main">
              <a:ext uri="{FF2B5EF4-FFF2-40B4-BE49-F238E27FC236}">
                <a16:creationId xmlns:a16="http://schemas.microsoft.com/office/drawing/2014/main" id="{EA8E0B03-A23F-40F1-B825-564CF54C4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606" name="Google Shape;606;p28">
            <a:extLst xmlns:a="http://schemas.openxmlformats.org/drawingml/2006/main">
              <a:ext uri="{FF2B5EF4-FFF2-40B4-BE49-F238E27FC236}">
                <a16:creationId xmlns:a16="http://schemas.microsoft.com/office/drawing/2014/main" id="{3AEEE16A-9CFB-46BF-99F6-0009D838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94316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1" name="Google Shape;611;p29">
            <a:extLst xmlns:a="http://schemas.openxmlformats.org/drawingml/2006/main">
              <a:ext uri="{FF2B5EF4-FFF2-40B4-BE49-F238E27FC236}">
                <a16:creationId xmlns:a16="http://schemas.microsoft.com/office/drawing/2014/main" id="{54AF23A8-A3EC-4638-B480-AEA5771CC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MEASUREMENT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612" name="Google Shape;612;p29">
            <a:extLst xmlns:a="http://schemas.openxmlformats.org/drawingml/2006/main">
              <a:ext uri="{FF2B5EF4-FFF2-40B4-BE49-F238E27FC236}">
                <a16:creationId xmlns:a16="http://schemas.microsoft.com/office/drawing/2014/main" id="{5C1BFC83-C49A-407A-9490-9BBA859D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KPI &amp; Target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13" name="Google Shape;613;p29">
            <a:extLst xmlns:a="http://schemas.openxmlformats.org/drawingml/2006/main">
              <a:ext uri="{FF2B5EF4-FFF2-40B4-BE49-F238E27FC236}">
                <a16:creationId xmlns:a16="http://schemas.microsoft.com/office/drawing/2014/main" id="{E8C71FA4-C6DA-4069-AF1E-A6BF1A0A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17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14" name="Google Shape;614;p29">
            <a:extLst xmlns:a="http://schemas.openxmlformats.org/drawingml/2006/main">
              <a:ext uri="{FF2B5EF4-FFF2-40B4-BE49-F238E27FC236}">
                <a16:creationId xmlns:a16="http://schemas.microsoft.com/office/drawing/2014/main" id="{2601A6EA-699F-4EED-BBCD-0D6AEBFD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กำหนด Baseline และ Target เพื่อพิสูจน์ว่าการเปลี่ยนแปลงสร้างผลลัพธ์จริง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15" name="Google Shape;615;p29">
            <a:extLst xmlns:a="http://schemas.openxmlformats.org/drawingml/2006/main">
              <a:ext uri="{FF2B5EF4-FFF2-40B4-BE49-F238E27FC236}">
                <a16:creationId xmlns:a16="http://schemas.microsoft.com/office/drawing/2014/main" id="{4514DD53-A326-4839-A5AE-E81F7AE5D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29">
            <a:extLst xmlns:a="http://schemas.openxmlformats.org/drawingml/2006/main">
              <a:ext uri="{FF2B5EF4-FFF2-40B4-BE49-F238E27FC236}">
                <a16:creationId xmlns:a16="http://schemas.microsoft.com/office/drawing/2014/main" id="{853C43DF-7943-4DFF-8978-9EAB9C095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26464"/>
            <a:ext cx="1874400" cy="182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9">
            <a:extLst xmlns:a="http://schemas.openxmlformats.org/drawingml/2006/main">
              <a:ext uri="{FF2B5EF4-FFF2-40B4-BE49-F238E27FC236}">
                <a16:creationId xmlns:a16="http://schemas.microsoft.com/office/drawing/2014/main" id="{4FBD077B-6F18-4A62-B665-1C58B930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645920"/>
            <a:ext cx="14631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LEAD TIME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618" name="Google Shape;618;p29">
            <a:extLst xmlns:a="http://schemas.openxmlformats.org/drawingml/2006/main">
              <a:ext uri="{FF2B5EF4-FFF2-40B4-BE49-F238E27FC236}">
                <a16:creationId xmlns:a16="http://schemas.microsoft.com/office/drawing/2014/main" id="{A1ED16CA-D677-4CD7-BE61-48D0CB7C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2011680"/>
            <a:ext cx="6585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60756E"/>
                </a:solidFill>
              </a:rPr>
              <a:t>48 ชม.</a:t>
            </a:r>
            <a:endParaRPr sz="1000" b="1">
              <a:solidFill>
                <a:srgbClr val="60756E"/>
              </a:solidFill>
            </a:endParaRPr>
          </a:p>
        </p:txBody>
      </p:sp>
      <p:sp>
        <p:nvSpPr>
          <p:cNvPr id="619" name="Google Shape;619;p29">
            <a:extLst xmlns:a="http://schemas.openxmlformats.org/drawingml/2006/main">
              <a:ext uri="{FF2B5EF4-FFF2-40B4-BE49-F238E27FC236}">
                <a16:creationId xmlns:a16="http://schemas.microsoft.com/office/drawing/2014/main" id="{09C0664D-2F62-440F-8230-5C7D03A6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039112"/>
            <a:ext cx="228600" cy="29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1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20" name="Google Shape;620;p29">
            <a:extLst xmlns:a="http://schemas.openxmlformats.org/drawingml/2006/main">
              <a:ext uri="{FF2B5EF4-FFF2-40B4-BE49-F238E27FC236}">
                <a16:creationId xmlns:a16="http://schemas.microsoft.com/office/drawing/2014/main" id="{48DE4016-4533-4EB3-9E6B-AC43F0341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1056" y="2011680"/>
            <a:ext cx="7131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</a:rPr>
              <a:t>≤ 24 ชม.</a:t>
            </a:r>
            <a:endParaRPr sz="1000" b="1">
              <a:solidFill>
                <a:srgbClr val="073B32"/>
              </a:solidFill>
            </a:endParaRPr>
          </a:p>
        </p:txBody>
      </p:sp>
      <p:sp>
        <p:nvSpPr>
          <p:cNvPr id="621" name="Google Shape;621;p29">
            <a:extLst xmlns:a="http://schemas.openxmlformats.org/drawingml/2006/main">
              <a:ext uri="{FF2B5EF4-FFF2-40B4-BE49-F238E27FC236}">
                <a16:creationId xmlns:a16="http://schemas.microsoft.com/office/drawing/2014/main" id="{496692E6-B636-4D40-AAA4-F26C6C3C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" y="2578608"/>
            <a:ext cx="10515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–50%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22" name="Google Shape;622;p29">
            <a:extLst xmlns:a="http://schemas.openxmlformats.org/drawingml/2006/main">
              <a:ext uri="{FF2B5EF4-FFF2-40B4-BE49-F238E27FC236}">
                <a16:creationId xmlns:a16="http://schemas.microsoft.com/office/drawing/2014/main" id="{CF6A1E62-7163-46D1-BF96-943E49FAE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999232"/>
            <a:ext cx="15087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BASELINE        TARGET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623" name="Google Shape;623;p29">
            <a:extLst xmlns:a="http://schemas.openxmlformats.org/drawingml/2006/main">
              <a:ext uri="{FF2B5EF4-FFF2-40B4-BE49-F238E27FC236}">
                <a16:creationId xmlns:a16="http://schemas.microsoft.com/office/drawing/2014/main" id="{607AADC8-1548-4D37-A535-45AA04DE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4328" y="1426464"/>
            <a:ext cx="1874400" cy="182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29">
            <a:extLst xmlns:a="http://schemas.openxmlformats.org/drawingml/2006/main">
              <a:ext uri="{FF2B5EF4-FFF2-40B4-BE49-F238E27FC236}">
                <a16:creationId xmlns:a16="http://schemas.microsoft.com/office/drawing/2014/main" id="{C19AF5D6-D3D9-42D1-8E90-C6FFEFB0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7208" y="1645920"/>
            <a:ext cx="14631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4A89C7"/>
                </a:solidFill>
              </a:rPr>
              <a:t>REWORK</a:t>
            </a:r>
            <a:endParaRPr sz="800" b="1">
              <a:solidFill>
                <a:srgbClr val="4A89C7"/>
              </a:solidFill>
            </a:endParaRPr>
          </a:p>
        </p:txBody>
      </p:sp>
      <p:sp>
        <p:nvSpPr>
          <p:cNvPr id="625" name="Google Shape;625;p29">
            <a:extLst xmlns:a="http://schemas.openxmlformats.org/drawingml/2006/main">
              <a:ext uri="{FF2B5EF4-FFF2-40B4-BE49-F238E27FC236}">
                <a16:creationId xmlns:a16="http://schemas.microsoft.com/office/drawing/2014/main" id="{6ACB899B-1E07-44DC-9F9A-A61F9D76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1488" y="2011680"/>
            <a:ext cx="6585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60756E"/>
                </a:solidFill>
              </a:rPr>
              <a:t>12%</a:t>
            </a:r>
            <a:endParaRPr sz="1000" b="1">
              <a:solidFill>
                <a:srgbClr val="60756E"/>
              </a:solidFill>
            </a:endParaRPr>
          </a:p>
        </p:txBody>
      </p:sp>
      <p:sp>
        <p:nvSpPr>
          <p:cNvPr id="626" name="Google Shape;626;p29">
            <a:extLst xmlns:a="http://schemas.openxmlformats.org/drawingml/2006/main">
              <a:ext uri="{FF2B5EF4-FFF2-40B4-BE49-F238E27FC236}">
                <a16:creationId xmlns:a16="http://schemas.microsoft.com/office/drawing/2014/main" id="{6BE38E63-3DAA-485F-ABA5-725BE4C8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9112"/>
            <a:ext cx="228600" cy="29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1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27" name="Google Shape;627;p29">
            <a:extLst xmlns:a="http://schemas.openxmlformats.org/drawingml/2006/main">
              <a:ext uri="{FF2B5EF4-FFF2-40B4-BE49-F238E27FC236}">
                <a16:creationId xmlns:a16="http://schemas.microsoft.com/office/drawing/2014/main" id="{FA1F216C-FEDE-4F9D-82EB-D5FF524B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456" y="2011680"/>
            <a:ext cx="7131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</a:rPr>
              <a:t>&lt; 3%</a:t>
            </a:r>
            <a:endParaRPr sz="1000" b="1">
              <a:solidFill>
                <a:srgbClr val="073B32"/>
              </a:solidFill>
            </a:endParaRPr>
          </a:p>
        </p:txBody>
      </p:sp>
      <p:sp>
        <p:nvSpPr>
          <p:cNvPr id="628" name="Google Shape;628;p29">
            <a:extLst xmlns:a="http://schemas.openxmlformats.org/drawingml/2006/main">
              <a:ext uri="{FF2B5EF4-FFF2-40B4-BE49-F238E27FC236}">
                <a16:creationId xmlns:a16="http://schemas.microsoft.com/office/drawing/2014/main" id="{301AC9AA-24D7-4C08-9472-11CB74F0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2578608"/>
            <a:ext cx="10515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–75%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29" name="Google Shape;629;p29">
            <a:extLst xmlns:a="http://schemas.openxmlformats.org/drawingml/2006/main">
              <a:ext uri="{FF2B5EF4-FFF2-40B4-BE49-F238E27FC236}">
                <a16:creationId xmlns:a16="http://schemas.microsoft.com/office/drawing/2014/main" id="{267D1767-B48D-4DA7-9188-509FD0EE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7208" y="2999232"/>
            <a:ext cx="15087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BASELINE        TARGET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630" name="Google Shape;630;p29">
            <a:extLst xmlns:a="http://schemas.openxmlformats.org/drawingml/2006/main">
              <a:ext uri="{FF2B5EF4-FFF2-40B4-BE49-F238E27FC236}">
                <a16:creationId xmlns:a16="http://schemas.microsoft.com/office/drawing/2014/main" id="{DC604E33-44EA-401D-A1F5-E1AF171E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1728" y="1426464"/>
            <a:ext cx="1874400" cy="182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9">
            <a:extLst xmlns:a="http://schemas.openxmlformats.org/drawingml/2006/main">
              <a:ext uri="{FF2B5EF4-FFF2-40B4-BE49-F238E27FC236}">
                <a16:creationId xmlns:a16="http://schemas.microsoft.com/office/drawing/2014/main" id="{9AC62A88-5C1E-440E-BA77-1E4145B5D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1645920"/>
            <a:ext cx="14631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E89B4A"/>
                </a:solidFill>
              </a:rPr>
              <a:t>SLA ACHIEVEMENT</a:t>
            </a:r>
            <a:endParaRPr sz="800" b="1">
              <a:solidFill>
                <a:srgbClr val="E89B4A"/>
              </a:solidFill>
            </a:endParaRPr>
          </a:p>
        </p:txBody>
      </p:sp>
      <p:sp>
        <p:nvSpPr>
          <p:cNvPr id="632" name="Google Shape;632;p29">
            <a:extLst xmlns:a="http://schemas.openxmlformats.org/drawingml/2006/main">
              <a:ext uri="{FF2B5EF4-FFF2-40B4-BE49-F238E27FC236}">
                <a16:creationId xmlns:a16="http://schemas.microsoft.com/office/drawing/2014/main" id="{B78A3B99-E208-4C31-8CF6-4F95112F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2011680"/>
            <a:ext cx="6585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60756E"/>
                </a:solidFill>
              </a:rPr>
              <a:t>63%</a:t>
            </a:r>
            <a:endParaRPr sz="1000" b="1">
              <a:solidFill>
                <a:srgbClr val="60756E"/>
              </a:solidFill>
            </a:endParaRPr>
          </a:p>
        </p:txBody>
      </p:sp>
      <p:sp>
        <p:nvSpPr>
          <p:cNvPr id="633" name="Google Shape;633;p29">
            <a:extLst xmlns:a="http://schemas.openxmlformats.org/drawingml/2006/main">
              <a:ext uri="{FF2B5EF4-FFF2-40B4-BE49-F238E27FC236}">
                <a16:creationId xmlns:a16="http://schemas.microsoft.com/office/drawing/2014/main" id="{F7A25CE8-3753-4D4D-8326-2540EABC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039112"/>
            <a:ext cx="228600" cy="29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1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34" name="Google Shape;634;p29">
            <a:extLst xmlns:a="http://schemas.openxmlformats.org/drawingml/2006/main">
              <a:ext uri="{FF2B5EF4-FFF2-40B4-BE49-F238E27FC236}">
                <a16:creationId xmlns:a16="http://schemas.microsoft.com/office/drawing/2014/main" id="{D65ED266-DBFF-4F0D-860A-7E99C96F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856" y="2011680"/>
            <a:ext cx="7131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</a:rPr>
              <a:t>≥ 95%</a:t>
            </a:r>
            <a:endParaRPr sz="1000" b="1">
              <a:solidFill>
                <a:srgbClr val="073B32"/>
              </a:solidFill>
            </a:endParaRPr>
          </a:p>
        </p:txBody>
      </p:sp>
      <p:sp>
        <p:nvSpPr>
          <p:cNvPr id="635" name="Google Shape;635;p29">
            <a:extLst xmlns:a="http://schemas.openxmlformats.org/drawingml/2006/main">
              <a:ext uri="{FF2B5EF4-FFF2-40B4-BE49-F238E27FC236}">
                <a16:creationId xmlns:a16="http://schemas.microsoft.com/office/drawing/2014/main" id="{4BEC4454-2812-4E04-AFA7-28DE302D5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208" y="2578608"/>
            <a:ext cx="10515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+32 pts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36" name="Google Shape;636;p29">
            <a:extLst xmlns:a="http://schemas.openxmlformats.org/drawingml/2006/main">
              <a:ext uri="{FF2B5EF4-FFF2-40B4-BE49-F238E27FC236}">
                <a16:creationId xmlns:a16="http://schemas.microsoft.com/office/drawing/2014/main" id="{9F6130C6-29CB-4B12-B5E1-585BFEB70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999232"/>
            <a:ext cx="15087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BASELINE        TARGET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637" name="Google Shape;637;p29">
            <a:extLst xmlns:a="http://schemas.openxmlformats.org/drawingml/2006/main">
              <a:ext uri="{FF2B5EF4-FFF2-40B4-BE49-F238E27FC236}">
                <a16:creationId xmlns:a16="http://schemas.microsoft.com/office/drawing/2014/main" id="{D8E3F424-1B91-4FCE-A98C-BADD2368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1426464"/>
            <a:ext cx="1874400" cy="1828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29">
            <a:extLst xmlns:a="http://schemas.openxmlformats.org/drawingml/2006/main">
              <a:ext uri="{FF2B5EF4-FFF2-40B4-BE49-F238E27FC236}">
                <a16:creationId xmlns:a16="http://schemas.microsoft.com/office/drawing/2014/main" id="{12419BD3-B904-4291-AAEF-9434A3E0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008" y="1645920"/>
            <a:ext cx="1463100" cy="21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7A6FC2"/>
                </a:solidFill>
              </a:rPr>
              <a:t>TRACEABILITY</a:t>
            </a:r>
            <a:endParaRPr sz="800" b="1">
              <a:solidFill>
                <a:srgbClr val="7A6FC2"/>
              </a:solidFill>
            </a:endParaRPr>
          </a:p>
        </p:txBody>
      </p:sp>
      <p:sp>
        <p:nvSpPr>
          <p:cNvPr id="639" name="Google Shape;639;p29">
            <a:extLst xmlns:a="http://schemas.openxmlformats.org/drawingml/2006/main">
              <a:ext uri="{FF2B5EF4-FFF2-40B4-BE49-F238E27FC236}">
                <a16:creationId xmlns:a16="http://schemas.microsoft.com/office/drawing/2014/main" id="{70A2F7A8-2E23-4A6D-8B57-8BD497A9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2011680"/>
            <a:ext cx="6585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60756E"/>
                </a:solidFill>
              </a:rPr>
              <a:t>40%</a:t>
            </a:r>
            <a:endParaRPr sz="1000" b="1">
              <a:solidFill>
                <a:srgbClr val="60756E"/>
              </a:solidFill>
            </a:endParaRPr>
          </a:p>
        </p:txBody>
      </p:sp>
      <p:sp>
        <p:nvSpPr>
          <p:cNvPr id="640" name="Google Shape;640;p29">
            <a:extLst xmlns:a="http://schemas.openxmlformats.org/drawingml/2006/main">
              <a:ext uri="{FF2B5EF4-FFF2-40B4-BE49-F238E27FC236}">
                <a16:creationId xmlns:a16="http://schemas.microsoft.com/office/drawing/2014/main" id="{F998FF97-0514-4028-91DF-1C70B038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039112"/>
            <a:ext cx="228600" cy="29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1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41" name="Google Shape;641;p29">
            <a:extLst xmlns:a="http://schemas.openxmlformats.org/drawingml/2006/main">
              <a:ext uri="{FF2B5EF4-FFF2-40B4-BE49-F238E27FC236}">
                <a16:creationId xmlns:a16="http://schemas.microsoft.com/office/drawing/2014/main" id="{7709D69E-D2CF-4E47-A4B2-CD9F39DDC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3256" y="2011680"/>
            <a:ext cx="713100" cy="365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</a:rPr>
              <a:t>100%</a:t>
            </a:r>
            <a:endParaRPr sz="1000" b="1">
              <a:solidFill>
                <a:srgbClr val="073B32"/>
              </a:solidFill>
            </a:endParaRPr>
          </a:p>
        </p:txBody>
      </p:sp>
      <p:sp>
        <p:nvSpPr>
          <p:cNvPr id="642" name="Google Shape;642;p29">
            <a:extLst xmlns:a="http://schemas.openxmlformats.org/drawingml/2006/main">
              <a:ext uri="{FF2B5EF4-FFF2-40B4-BE49-F238E27FC236}">
                <a16:creationId xmlns:a16="http://schemas.microsoft.com/office/drawing/2014/main" id="{591863BB-26F1-4421-8C97-75E51330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0608" y="2578608"/>
            <a:ext cx="10515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7A6FC2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+60 pts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43" name="Google Shape;643;p29">
            <a:extLst xmlns:a="http://schemas.openxmlformats.org/drawingml/2006/main">
              <a:ext uri="{FF2B5EF4-FFF2-40B4-BE49-F238E27FC236}">
                <a16:creationId xmlns:a16="http://schemas.microsoft.com/office/drawing/2014/main" id="{2DC5855A-CD92-4FBD-A533-E969A2C5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008" y="2999232"/>
            <a:ext cx="15087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BASELINE        TARGET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644" name="Google Shape;644;p29">
            <a:extLst xmlns:a="http://schemas.openxmlformats.org/drawingml/2006/main">
              <a:ext uri="{FF2B5EF4-FFF2-40B4-BE49-F238E27FC236}">
                <a16:creationId xmlns:a16="http://schemas.microsoft.com/office/drawing/2014/main" id="{0278ABBD-7B19-4E02-864D-2E36F953D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566160"/>
            <a:ext cx="8010000" cy="841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9">
            <a:extLst xmlns:a="http://schemas.openxmlformats.org/drawingml/2006/main">
              <a:ext uri="{FF2B5EF4-FFF2-40B4-BE49-F238E27FC236}">
                <a16:creationId xmlns:a16="http://schemas.microsoft.com/office/drawing/2014/main" id="{3F98BD37-F74F-47FF-A894-E8316FEE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803904"/>
            <a:ext cx="16458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4C95D"/>
                </a:solidFill>
              </a:rPr>
              <a:t>MEASUREMENT CADENCE</a:t>
            </a:r>
            <a:endParaRPr sz="800" b="1">
              <a:solidFill>
                <a:srgbClr val="F4C95D"/>
              </a:solidFill>
            </a:endParaRPr>
          </a:p>
        </p:txBody>
      </p:sp>
      <p:sp>
        <p:nvSpPr>
          <p:cNvPr id="646" name="Google Shape;646;p29">
            <a:extLst xmlns:a="http://schemas.openxmlformats.org/drawingml/2006/main">
              <a:ext uri="{FF2B5EF4-FFF2-40B4-BE49-F238E27FC236}">
                <a16:creationId xmlns:a16="http://schemas.microsoft.com/office/drawing/2014/main" id="{88EC4267-7209-4205-A78C-6E5B99B5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608" y="3767328"/>
            <a:ext cx="53949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ติดตามรายสัปดาห์  •  สรุปรายเดือน  •  ทบทวนหลัง Go–Live 30 / 60 / 90 วัน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47" name="Google Shape;647;p29">
            <a:extLst xmlns:a="http://schemas.openxmlformats.org/drawingml/2006/main">
              <a:ext uri="{FF2B5EF4-FFF2-40B4-BE49-F238E27FC236}">
                <a16:creationId xmlns:a16="http://schemas.microsoft.com/office/drawing/2014/main" id="{BF43B4A5-E530-420F-8DCA-7DE7E818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648" name="Google Shape;648;p29">
            <a:extLst xmlns:a="http://schemas.openxmlformats.org/drawingml/2006/main">
              <a:ext uri="{FF2B5EF4-FFF2-40B4-BE49-F238E27FC236}">
                <a16:creationId xmlns:a16="http://schemas.microsoft.com/office/drawing/2014/main" id="{3D0B6916-DBD2-4981-BB7F-5A8AF8F8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7235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53" name="Google Shape;653;p30">
            <a:extLst xmlns:a="http://schemas.openxmlformats.org/drawingml/2006/main">
              <a:ext uri="{FF2B5EF4-FFF2-40B4-BE49-F238E27FC236}">
                <a16:creationId xmlns:a16="http://schemas.microsoft.com/office/drawing/2014/main" id="{ACCA190F-E819-40C6-B2CC-11CF97B2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CONTROL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654" name="Google Shape;654;p30">
            <a:extLst xmlns:a="http://schemas.openxmlformats.org/drawingml/2006/main">
              <a:ext uri="{FF2B5EF4-FFF2-40B4-BE49-F238E27FC236}">
                <a16:creationId xmlns:a16="http://schemas.microsoft.com/office/drawing/2014/main" id="{A366A87D-0B0C-44A0-97C1-348969166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Risk Register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55" name="Google Shape;655;p30">
            <a:extLst xmlns:a="http://schemas.openxmlformats.org/drawingml/2006/main">
              <a:ext uri="{FF2B5EF4-FFF2-40B4-BE49-F238E27FC236}">
                <a16:creationId xmlns:a16="http://schemas.microsoft.com/office/drawing/2014/main" id="{A3885429-F99F-494E-9CE7-A757FD38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18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56" name="Google Shape;656;p30">
            <a:extLst xmlns:a="http://schemas.openxmlformats.org/drawingml/2006/main">
              <a:ext uri="{FF2B5EF4-FFF2-40B4-BE49-F238E27FC236}">
                <a16:creationId xmlns:a16="http://schemas.microsoft.com/office/drawing/2014/main" id="{EFA1943F-1BF1-4FE4-88C6-F025C247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ระบุความเสี่ยง เจ้าของเรื่อง และแผนรับมือก่อนเริ่มดำเนินการ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57" name="Google Shape;657;p30">
            <a:extLst xmlns:a="http://schemas.openxmlformats.org/drawingml/2006/main">
              <a:ext uri="{FF2B5EF4-FFF2-40B4-BE49-F238E27FC236}">
                <a16:creationId xmlns:a16="http://schemas.microsoft.com/office/drawing/2014/main" id="{3541D10C-8CDB-45E7-9137-B4E0A3CB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30">
            <a:extLst xmlns:a="http://schemas.openxmlformats.org/drawingml/2006/main">
              <a:ext uri="{FF2B5EF4-FFF2-40B4-BE49-F238E27FC236}">
                <a16:creationId xmlns:a16="http://schemas.microsoft.com/office/drawing/2014/main" id="{CDBDE693-E6FC-490D-98E8-12C769AD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44752"/>
            <a:ext cx="26151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ความเสี่ยง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59" name="Google Shape;659;p30">
            <a:extLst xmlns:a="http://schemas.openxmlformats.org/drawingml/2006/main">
              <a:ext uri="{FF2B5EF4-FFF2-40B4-BE49-F238E27FC236}">
                <a16:creationId xmlns:a16="http://schemas.microsoft.com/office/drawing/2014/main" id="{E24DED9B-2337-47CE-9E95-E30A4A926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8688" y="1444752"/>
            <a:ext cx="9966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โอกาสเกิด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0" name="Google Shape;660;p30">
            <a:extLst xmlns:a="http://schemas.openxmlformats.org/drawingml/2006/main">
              <a:ext uri="{FF2B5EF4-FFF2-40B4-BE49-F238E27FC236}">
                <a16:creationId xmlns:a16="http://schemas.microsoft.com/office/drawing/2014/main" id="{2F6B5A9F-0984-4B82-9088-13FB0882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1444752"/>
            <a:ext cx="9966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ผลกระทบ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1" name="Google Shape;661;p30">
            <a:extLst xmlns:a="http://schemas.openxmlformats.org/drawingml/2006/main">
              <a:ext uri="{FF2B5EF4-FFF2-40B4-BE49-F238E27FC236}">
                <a16:creationId xmlns:a16="http://schemas.microsoft.com/office/drawing/2014/main" id="{98C62158-6C1E-4684-AA7B-CFFD88DD6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5232" y="1444752"/>
            <a:ext cx="11247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Owner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2" name="Google Shape;662;p30">
            <a:extLst xmlns:a="http://schemas.openxmlformats.org/drawingml/2006/main">
              <a:ext uri="{FF2B5EF4-FFF2-40B4-BE49-F238E27FC236}">
                <a16:creationId xmlns:a16="http://schemas.microsoft.com/office/drawing/2014/main" id="{0C6C3178-2BC3-435F-B786-18A0E9F8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1444752"/>
            <a:ext cx="20940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แนวทางรับมือ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3" name="Google Shape;663;p30">
            <a:extLst xmlns:a="http://schemas.openxmlformats.org/drawingml/2006/main">
              <a:ext uri="{FF2B5EF4-FFF2-40B4-BE49-F238E27FC236}">
                <a16:creationId xmlns:a16="http://schemas.microsoft.com/office/drawing/2014/main" id="{4E1DDEAC-9990-4053-8E20-2D857C2A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039112"/>
            <a:ext cx="26151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ผู้ใช้ไม่ยอมรับวิธีใหม่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4" name="Google Shape;664;p30">
            <a:extLst xmlns:a="http://schemas.openxmlformats.org/drawingml/2006/main">
              <a:ext uri="{FF2B5EF4-FFF2-40B4-BE49-F238E27FC236}">
                <a16:creationId xmlns:a16="http://schemas.microsoft.com/office/drawing/2014/main" id="{B0EEA8EE-B1FA-442C-8AC0-8FE54750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2112264"/>
            <a:ext cx="667500" cy="320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กลาง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5" name="Google Shape;665;p30">
            <a:extLst xmlns:a="http://schemas.openxmlformats.org/drawingml/2006/main">
              <a:ext uri="{FF2B5EF4-FFF2-40B4-BE49-F238E27FC236}">
                <a16:creationId xmlns:a16="http://schemas.microsoft.com/office/drawing/2014/main" id="{1DAA8999-438F-4CE5-AD5E-77873311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2112264"/>
            <a:ext cx="667500" cy="320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สูง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6" name="Google Shape;666;p30">
            <a:extLst xmlns:a="http://schemas.openxmlformats.org/drawingml/2006/main">
              <a:ext uri="{FF2B5EF4-FFF2-40B4-BE49-F238E27FC236}">
                <a16:creationId xmlns:a16="http://schemas.microsoft.com/office/drawing/2014/main" id="{BDB3D9B1-3CF4-4276-BB42-13F56748E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5232" y="2039112"/>
            <a:ext cx="11247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Change Lead</a:t>
            </a:r>
            <a:endParaRPr sz="8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7" name="Google Shape;667;p30">
            <a:extLst xmlns:a="http://schemas.openxmlformats.org/drawingml/2006/main">
              <a:ext uri="{FF2B5EF4-FFF2-40B4-BE49-F238E27FC236}">
                <a16:creationId xmlns:a16="http://schemas.microsoft.com/office/drawing/2014/main" id="{9FE808A2-BC44-41B8-B6CE-154BF5A2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2039112"/>
            <a:ext cx="20940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สื่อสารและอบรม</a:t>
            </a:r>
            <a:endParaRPr sz="8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8" name="Google Shape;668;p30">
            <a:extLst xmlns:a="http://schemas.openxmlformats.org/drawingml/2006/main">
              <a:ext uri="{FF2B5EF4-FFF2-40B4-BE49-F238E27FC236}">
                <a16:creationId xmlns:a16="http://schemas.microsoft.com/office/drawing/2014/main" id="{438E28DE-2FAF-4213-A859-58E8C671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606040"/>
            <a:ext cx="26151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ข้อมูลเดิมไม่พร้อม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69" name="Google Shape;669;p30">
            <a:extLst xmlns:a="http://schemas.openxmlformats.org/drawingml/2006/main">
              <a:ext uri="{FF2B5EF4-FFF2-40B4-BE49-F238E27FC236}">
                <a16:creationId xmlns:a16="http://schemas.microsoft.com/office/drawing/2014/main" id="{D3BF3D5E-EBD3-4879-86E1-CC469C718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2679192"/>
            <a:ext cx="667500" cy="320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สูง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0" name="Google Shape;670;p30">
            <a:extLst xmlns:a="http://schemas.openxmlformats.org/drawingml/2006/main">
              <a:ext uri="{FF2B5EF4-FFF2-40B4-BE49-F238E27FC236}">
                <a16:creationId xmlns:a16="http://schemas.microsoft.com/office/drawing/2014/main" id="{01189F19-134D-432D-A880-52975271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2679192"/>
            <a:ext cx="667500" cy="320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กลาง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1" name="Google Shape;671;p30">
            <a:extLst xmlns:a="http://schemas.openxmlformats.org/drawingml/2006/main">
              <a:ext uri="{FF2B5EF4-FFF2-40B4-BE49-F238E27FC236}">
                <a16:creationId xmlns:a16="http://schemas.microsoft.com/office/drawing/2014/main" id="{686A6126-7AB5-4971-802F-0B402BA9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5232" y="2606040"/>
            <a:ext cx="11247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Data Owner</a:t>
            </a:r>
            <a:endParaRPr sz="8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2" name="Google Shape;672;p30">
            <a:extLst xmlns:a="http://schemas.openxmlformats.org/drawingml/2006/main">
              <a:ext uri="{FF2B5EF4-FFF2-40B4-BE49-F238E27FC236}">
                <a16:creationId xmlns:a16="http://schemas.microsoft.com/office/drawing/2014/main" id="{02B43655-DB98-472F-93D7-D44483A77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2606040"/>
            <a:ext cx="20940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ทำ Data Cleansing</a:t>
            </a:r>
            <a:endParaRPr sz="8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3" name="Google Shape;673;p30">
            <a:extLst xmlns:a="http://schemas.openxmlformats.org/drawingml/2006/main">
              <a:ext uri="{FF2B5EF4-FFF2-40B4-BE49-F238E27FC236}">
                <a16:creationId xmlns:a16="http://schemas.microsoft.com/office/drawing/2014/main" id="{1CE23CF1-BFCC-4C84-8CEA-0BC6A7AD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172968"/>
            <a:ext cx="26151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พัฒนาล่าช้า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4" name="Google Shape;674;p30">
            <a:extLst xmlns:a="http://schemas.openxmlformats.org/drawingml/2006/main">
              <a:ext uri="{FF2B5EF4-FFF2-40B4-BE49-F238E27FC236}">
                <a16:creationId xmlns:a16="http://schemas.microsoft.com/office/drawing/2014/main" id="{5749DD00-44F8-4D40-BB4B-0E4A97A5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3246120"/>
            <a:ext cx="667500" cy="320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กลาง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5" name="Google Shape;675;p30">
            <a:extLst xmlns:a="http://schemas.openxmlformats.org/drawingml/2006/main">
              <a:ext uri="{FF2B5EF4-FFF2-40B4-BE49-F238E27FC236}">
                <a16:creationId xmlns:a16="http://schemas.microsoft.com/office/drawing/2014/main" id="{305D3FCF-0D58-4FD0-9F53-5B25A9D5D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3246120"/>
            <a:ext cx="667500" cy="320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กลาง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6" name="Google Shape;676;p30">
            <a:extLst xmlns:a="http://schemas.openxmlformats.org/drawingml/2006/main">
              <a:ext uri="{FF2B5EF4-FFF2-40B4-BE49-F238E27FC236}">
                <a16:creationId xmlns:a16="http://schemas.microsoft.com/office/drawing/2014/main" id="{F5AA6B33-3511-4B99-908A-246D6CF2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5232" y="3172968"/>
            <a:ext cx="11247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Project Lead</a:t>
            </a:r>
            <a:endParaRPr sz="8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7" name="Google Shape;677;p30">
            <a:extLst xmlns:a="http://schemas.openxmlformats.org/drawingml/2006/main">
              <a:ext uri="{FF2B5EF4-FFF2-40B4-BE49-F238E27FC236}">
                <a16:creationId xmlns:a16="http://schemas.microsoft.com/office/drawing/2014/main" id="{7E754C67-3655-4084-B436-4E295CCBE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172968"/>
            <a:ext cx="20940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แบ่งส่งเป็น Sprint</a:t>
            </a:r>
            <a:endParaRPr sz="8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8" name="Google Shape;678;p30">
            <a:extLst xmlns:a="http://schemas.openxmlformats.org/drawingml/2006/main">
              <a:ext uri="{FF2B5EF4-FFF2-40B4-BE49-F238E27FC236}">
                <a16:creationId xmlns:a16="http://schemas.microsoft.com/office/drawing/2014/main" id="{3E40C11A-44A9-4095-AE1E-3579F23B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739896"/>
            <a:ext cx="26151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ระบบหยุดระหว่างใช้งาน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79" name="Google Shape;679;p30">
            <a:extLst xmlns:a="http://schemas.openxmlformats.org/drawingml/2006/main">
              <a:ext uri="{FF2B5EF4-FFF2-40B4-BE49-F238E27FC236}">
                <a16:creationId xmlns:a16="http://schemas.microsoft.com/office/drawing/2014/main" id="{62D0C315-FF29-4709-9BC2-FC43E989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3813048"/>
            <a:ext cx="667500" cy="320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ต่ำ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80" name="Google Shape;680;p30">
            <a:extLst xmlns:a="http://schemas.openxmlformats.org/drawingml/2006/main">
              <a:ext uri="{FF2B5EF4-FFF2-40B4-BE49-F238E27FC236}">
                <a16:creationId xmlns:a16="http://schemas.microsoft.com/office/drawing/2014/main" id="{4D43D4B2-CC27-4B6D-8D49-18D74374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3813048"/>
            <a:ext cx="667500" cy="320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สูง</a:t>
            </a:r>
            <a:endParaRPr sz="9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81" name="Google Shape;681;p30">
            <a:extLst xmlns:a="http://schemas.openxmlformats.org/drawingml/2006/main">
              <a:ext uri="{FF2B5EF4-FFF2-40B4-BE49-F238E27FC236}">
                <a16:creationId xmlns:a16="http://schemas.microsoft.com/office/drawing/2014/main" id="{18444CB0-F395-4EB3-A02B-6B4BDA563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5232" y="3739896"/>
            <a:ext cx="11247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IT Owner</a:t>
            </a:r>
            <a:endParaRPr sz="8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82" name="Google Shape;682;p30">
            <a:extLst xmlns:a="http://schemas.openxmlformats.org/drawingml/2006/main">
              <a:ext uri="{FF2B5EF4-FFF2-40B4-BE49-F238E27FC236}">
                <a16:creationId xmlns:a16="http://schemas.microsoft.com/office/drawing/2014/main" id="{59426152-94E7-4323-A2A9-258B52FA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739896"/>
            <a:ext cx="2094000" cy="466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DF4EA"/>
          </a:solidFill>
          <a:ln xmlns:a="http://schemas.openxmlformats.org/drawingml/2006/main" w="12700" cmpd="sng">
            <a:solidFill>
              <a:srgbClr val="E9F1E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เตรียม Rollback Plan</a:t>
            </a:r>
            <a:endParaRPr sz="800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83" name="Google Shape;683;p30">
            <a:extLst xmlns:a="http://schemas.openxmlformats.org/drawingml/2006/main">
              <a:ext uri="{FF2B5EF4-FFF2-40B4-BE49-F238E27FC236}">
                <a16:creationId xmlns:a16="http://schemas.microsoft.com/office/drawing/2014/main" id="{409624C6-04BA-4EBA-80E9-0C0E82B1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407408"/>
            <a:ext cx="1005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60756E"/>
                </a:solidFill>
              </a:rPr>
              <a:t>RISK LEVEL</a:t>
            </a:r>
            <a:endParaRPr sz="700" b="1">
              <a:solidFill>
                <a:srgbClr val="60756E"/>
              </a:solidFill>
            </a:endParaRPr>
          </a:p>
        </p:txBody>
      </p:sp>
      <p:sp>
        <p:nvSpPr>
          <p:cNvPr id="684" name="Google Shape;684;p30">
            <a:extLst xmlns:a="http://schemas.openxmlformats.org/drawingml/2006/main">
              <a:ext uri="{FF2B5EF4-FFF2-40B4-BE49-F238E27FC236}">
                <a16:creationId xmlns:a16="http://schemas.microsoft.com/office/drawing/2014/main" id="{8F354E2C-4283-4137-8CF6-BC080361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315968"/>
            <a:ext cx="658500" cy="301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สูง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85" name="Google Shape;685;p30">
            <a:extLst xmlns:a="http://schemas.openxmlformats.org/drawingml/2006/main">
              <a:ext uri="{FF2B5EF4-FFF2-40B4-BE49-F238E27FC236}">
                <a16:creationId xmlns:a16="http://schemas.microsoft.com/office/drawing/2014/main" id="{76BCC881-CF02-4449-9189-930BA689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315968"/>
            <a:ext cx="658500" cy="301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กลาง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86" name="Google Shape;686;p30">
            <a:extLst xmlns:a="http://schemas.openxmlformats.org/drawingml/2006/main">
              <a:ext uri="{FF2B5EF4-FFF2-40B4-BE49-F238E27FC236}">
                <a16:creationId xmlns:a16="http://schemas.microsoft.com/office/drawing/2014/main" id="{B500D0EB-A703-447B-9747-AABBC052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544" y="4315968"/>
            <a:ext cx="658500" cy="301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ต่ำ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87" name="Google Shape;687;p30">
            <a:extLst xmlns:a="http://schemas.openxmlformats.org/drawingml/2006/main">
              <a:ext uri="{FF2B5EF4-FFF2-40B4-BE49-F238E27FC236}">
                <a16:creationId xmlns:a16="http://schemas.microsoft.com/office/drawing/2014/main" id="{5BB73486-EE00-415A-9DC6-6AC34BCF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0" y="4352544"/>
            <a:ext cx="37947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อัปเดตทุกสัปดาห์ และยกระดับทันทีเมื่อ Trigger เกิดขึ้น</a:t>
            </a:r>
            <a:endParaRPr sz="900" b="1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88" name="Google Shape;688;p30">
            <a:extLst xmlns:a="http://schemas.openxmlformats.org/drawingml/2006/main">
              <a:ext uri="{FF2B5EF4-FFF2-40B4-BE49-F238E27FC236}">
                <a16:creationId xmlns:a16="http://schemas.microsoft.com/office/drawing/2014/main" id="{46D5E20F-81D6-4FEE-99CB-ABE0B333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689" name="Google Shape;689;p30">
            <a:extLst xmlns:a="http://schemas.openxmlformats.org/drawingml/2006/main">
              <a:ext uri="{FF2B5EF4-FFF2-40B4-BE49-F238E27FC236}">
                <a16:creationId xmlns:a16="http://schemas.microsoft.com/office/drawing/2014/main" id="{3DF0BA2E-8BF4-439A-B72E-8A4B8607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811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4" name="Google Shape;694;p31">
            <a:extLst xmlns:a="http://schemas.openxmlformats.org/drawingml/2006/main">
              <a:ext uri="{FF2B5EF4-FFF2-40B4-BE49-F238E27FC236}">
                <a16:creationId xmlns:a16="http://schemas.microsoft.com/office/drawing/2014/main" id="{50CD3E93-8C62-4BAA-9B3A-E56CF32AA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19456"/>
            <a:ext cx="32919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F8B67"/>
                </a:solidFill>
              </a:rPr>
              <a:t>VALIDATION</a:t>
            </a:r>
            <a:endParaRPr sz="900" b="1">
              <a:solidFill>
                <a:srgbClr val="0F8B67"/>
              </a:solidFill>
            </a:endParaRPr>
          </a:p>
        </p:txBody>
      </p:sp>
      <p:sp>
        <p:nvSpPr>
          <p:cNvPr id="695" name="Google Shape;695;p31">
            <a:extLst xmlns:a="http://schemas.openxmlformats.org/drawingml/2006/main">
              <a:ext uri="{FF2B5EF4-FFF2-40B4-BE49-F238E27FC236}">
                <a16:creationId xmlns:a16="http://schemas.microsoft.com/office/drawing/2014/main" id="{E3A0E52E-8AB2-4756-9F74-A0AF62F1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4632"/>
            <a:ext cx="7680900" cy="50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5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UAT &amp; Rollout</a:t>
            </a:r>
            <a:endParaRPr sz="25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96" name="Google Shape;696;p31">
            <a:extLst xmlns:a="http://schemas.openxmlformats.org/drawingml/2006/main">
              <a:ext uri="{FF2B5EF4-FFF2-40B4-BE49-F238E27FC236}">
                <a16:creationId xmlns:a16="http://schemas.microsoft.com/office/drawing/2014/main" id="{E5FDC607-7F70-494F-AEEB-63CCD011F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256032"/>
            <a:ext cx="411600" cy="411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19</a:t>
            </a:r>
            <a:endParaRPr sz="11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97" name="Google Shape;697;p31">
            <a:extLst xmlns:a="http://schemas.openxmlformats.org/drawingml/2006/main">
              <a:ext uri="{FF2B5EF4-FFF2-40B4-BE49-F238E27FC236}">
                <a16:creationId xmlns:a16="http://schemas.microsoft.com/office/drawing/2014/main" id="{A777E811-4016-4D35-8708-ED5A5F092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60120"/>
            <a:ext cx="7955400" cy="25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สรุปผลทดสอบ ประเด็นคงค้าง และแผนเปิดใช้งานอย่างควบคุม</a:t>
            </a:r>
            <a:endParaRPr sz="10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698" name="Google Shape;698;p31">
            <a:extLst xmlns:a="http://schemas.openxmlformats.org/drawingml/2006/main">
              <a:ext uri="{FF2B5EF4-FFF2-40B4-BE49-F238E27FC236}">
                <a16:creationId xmlns:a16="http://schemas.microsoft.com/office/drawing/2014/main" id="{63110B4D-63AC-45C2-8A01-E4DA464A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188720"/>
            <a:ext cx="8010000" cy="2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31">
            <a:extLst xmlns:a="http://schemas.openxmlformats.org/drawingml/2006/main">
              <a:ext uri="{FF2B5EF4-FFF2-40B4-BE49-F238E27FC236}">
                <a16:creationId xmlns:a16="http://schemas.microsoft.com/office/drawing/2014/main" id="{48ADE5B6-123F-45BB-B200-34D07FD7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26464"/>
            <a:ext cx="2148900" cy="1847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3B3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31">
            <a:extLst xmlns:a="http://schemas.openxmlformats.org/drawingml/2006/main">
              <a:ext uri="{FF2B5EF4-FFF2-40B4-BE49-F238E27FC236}">
                <a16:creationId xmlns:a16="http://schemas.microsoft.com/office/drawing/2014/main" id="{E3C64F3C-6553-44BA-A7D5-1EAE74E8B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1719072"/>
            <a:ext cx="15546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4C95D"/>
                </a:solidFill>
              </a:rPr>
              <a:t>UAT RESULT</a:t>
            </a:r>
            <a:endParaRPr sz="800" b="1">
              <a:solidFill>
                <a:srgbClr val="F4C95D"/>
              </a:solidFill>
            </a:endParaRPr>
          </a:p>
        </p:txBody>
      </p:sp>
      <p:sp>
        <p:nvSpPr>
          <p:cNvPr id="701" name="Google Shape;701;p31">
            <a:extLst xmlns:a="http://schemas.openxmlformats.org/drawingml/2006/main">
              <a:ext uri="{FF2B5EF4-FFF2-40B4-BE49-F238E27FC236}">
                <a16:creationId xmlns:a16="http://schemas.microsoft.com/office/drawing/2014/main" id="{68D0008E-D268-4548-8B09-EAFD16CA6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066544"/>
            <a:ext cx="1645800" cy="43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700" b="1">
                <a:solidFill>
                  <a:srgbClr val="FFFFFF"/>
                </a:solidFill>
              </a:rPr>
              <a:t>24 / 25</a:t>
            </a:r>
            <a:endParaRPr sz="2700" b="1">
              <a:solidFill>
                <a:srgbClr val="FFFFFF"/>
              </a:solidFill>
            </a:endParaRPr>
          </a:p>
        </p:txBody>
      </p:sp>
      <p:sp>
        <p:nvSpPr>
          <p:cNvPr id="702" name="Google Shape;702;p31">
            <a:extLst xmlns:a="http://schemas.openxmlformats.org/drawingml/2006/main">
              <a:ext uri="{FF2B5EF4-FFF2-40B4-BE49-F238E27FC236}">
                <a16:creationId xmlns:a16="http://schemas.microsoft.com/office/drawing/2014/main" id="{990F1B79-7B68-4C94-A0F6-7C6275EA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578608"/>
            <a:ext cx="1554600" cy="20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DDF4EA"/>
                </a:solidFill>
              </a:rPr>
              <a:t>96% PASSED</a:t>
            </a:r>
            <a:endParaRPr sz="1000" b="1">
              <a:solidFill>
                <a:srgbClr val="DDF4EA"/>
              </a:solidFill>
            </a:endParaRPr>
          </a:p>
        </p:txBody>
      </p:sp>
      <p:sp>
        <p:nvSpPr>
          <p:cNvPr id="703" name="Google Shape;703;p31">
            <a:extLst xmlns:a="http://schemas.openxmlformats.org/drawingml/2006/main">
              <a:ext uri="{FF2B5EF4-FFF2-40B4-BE49-F238E27FC236}">
                <a16:creationId xmlns:a16="http://schemas.microsoft.com/office/drawing/2014/main" id="{7F6E652C-A7CF-4A34-8E52-D637C303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2907792"/>
            <a:ext cx="1326000" cy="310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56B6F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 ISSUE OPEN</a:t>
            </a:r>
            <a:endParaRPr sz="8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04" name="Google Shape;704;p31">
            <a:extLst xmlns:a="http://schemas.openxmlformats.org/drawingml/2006/main">
              <a:ext uri="{FF2B5EF4-FFF2-40B4-BE49-F238E27FC236}">
                <a16:creationId xmlns:a16="http://schemas.microsoft.com/office/drawing/2014/main" id="{7227986E-E1FE-41E4-AC44-8CD7FD2D7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1517904"/>
            <a:ext cx="14172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Functional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705" name="Google Shape;705;p31">
            <a:extLst xmlns:a="http://schemas.openxmlformats.org/drawingml/2006/main">
              <a:ext uri="{FF2B5EF4-FFF2-40B4-BE49-F238E27FC236}">
                <a16:creationId xmlns:a16="http://schemas.microsoft.com/office/drawing/2014/main" id="{4C04AF77-FDF4-430A-B5A0-A673AD1C1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517904"/>
            <a:ext cx="6585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73B32"/>
                </a:solidFill>
              </a:rPr>
              <a:t>10 / 10</a:t>
            </a:r>
            <a:endParaRPr sz="900" b="1">
              <a:solidFill>
                <a:srgbClr val="073B32"/>
              </a:solidFill>
            </a:endParaRPr>
          </a:p>
        </p:txBody>
      </p:sp>
      <p:sp>
        <p:nvSpPr>
          <p:cNvPr id="706" name="Google Shape;706;p31">
            <a:extLst xmlns:a="http://schemas.openxmlformats.org/drawingml/2006/main">
              <a:ext uri="{FF2B5EF4-FFF2-40B4-BE49-F238E27FC236}">
                <a16:creationId xmlns:a16="http://schemas.microsoft.com/office/drawing/2014/main" id="{29358557-483C-499B-ACF3-4469F78A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1536192"/>
            <a:ext cx="2514600" cy="137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31">
            <a:extLst xmlns:a="http://schemas.openxmlformats.org/drawingml/2006/main">
              <a:ext uri="{FF2B5EF4-FFF2-40B4-BE49-F238E27FC236}">
                <a16:creationId xmlns:a16="http://schemas.microsoft.com/office/drawing/2014/main" id="{26BDD503-DDC0-49A7-BF89-9D9311F78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1536192"/>
            <a:ext cx="2514600" cy="137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31">
            <a:extLst xmlns:a="http://schemas.openxmlformats.org/drawingml/2006/main">
              <a:ext uri="{FF2B5EF4-FFF2-40B4-BE49-F238E27FC236}">
                <a16:creationId xmlns:a16="http://schemas.microsoft.com/office/drawing/2014/main" id="{22025B52-FBB7-4226-AE01-145F5E7A4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2084832"/>
            <a:ext cx="14172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Integration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709" name="Google Shape;709;p31">
            <a:extLst xmlns:a="http://schemas.openxmlformats.org/drawingml/2006/main">
              <a:ext uri="{FF2B5EF4-FFF2-40B4-BE49-F238E27FC236}">
                <a16:creationId xmlns:a16="http://schemas.microsoft.com/office/drawing/2014/main" id="{D5028BA6-9D22-4612-9B39-BAE6AD3F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084832"/>
            <a:ext cx="6585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73B32"/>
                </a:solidFill>
              </a:rPr>
              <a:t>8 / 8</a:t>
            </a:r>
            <a:endParaRPr sz="900" b="1">
              <a:solidFill>
                <a:srgbClr val="073B32"/>
              </a:solidFill>
            </a:endParaRPr>
          </a:p>
        </p:txBody>
      </p:sp>
      <p:sp>
        <p:nvSpPr>
          <p:cNvPr id="710" name="Google Shape;710;p31">
            <a:extLst xmlns:a="http://schemas.openxmlformats.org/drawingml/2006/main">
              <a:ext uri="{FF2B5EF4-FFF2-40B4-BE49-F238E27FC236}">
                <a16:creationId xmlns:a16="http://schemas.microsoft.com/office/drawing/2014/main" id="{914881EB-2A58-4B5B-A007-29F90CFA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2103120"/>
            <a:ext cx="2514600" cy="137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31">
            <a:extLst xmlns:a="http://schemas.openxmlformats.org/drawingml/2006/main">
              <a:ext uri="{FF2B5EF4-FFF2-40B4-BE49-F238E27FC236}">
                <a16:creationId xmlns:a16="http://schemas.microsoft.com/office/drawing/2014/main" id="{1031EBBB-3DBE-43CE-A729-4DA94C58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2103120"/>
            <a:ext cx="2514600" cy="137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A89C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31">
            <a:extLst xmlns:a="http://schemas.openxmlformats.org/drawingml/2006/main">
              <a:ext uri="{FF2B5EF4-FFF2-40B4-BE49-F238E27FC236}">
                <a16:creationId xmlns:a16="http://schemas.microsoft.com/office/drawing/2014/main" id="{D1443542-8E6E-4056-AE08-9F87A8BA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2651760"/>
            <a:ext cx="14172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60756E"/>
                </a:solidFill>
              </a:rPr>
              <a:t>User Scenario</a:t>
            </a:r>
            <a:endParaRPr sz="800" b="1">
              <a:solidFill>
                <a:srgbClr val="60756E"/>
              </a:solidFill>
            </a:endParaRPr>
          </a:p>
        </p:txBody>
      </p:sp>
      <p:sp>
        <p:nvSpPr>
          <p:cNvPr id="713" name="Google Shape;713;p31">
            <a:extLst xmlns:a="http://schemas.openxmlformats.org/drawingml/2006/main">
              <a:ext uri="{FF2B5EF4-FFF2-40B4-BE49-F238E27FC236}">
                <a16:creationId xmlns:a16="http://schemas.microsoft.com/office/drawing/2014/main" id="{943E15F9-5DA1-4D7F-AF77-B1FACABDE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651760"/>
            <a:ext cx="6585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73B32"/>
                </a:solidFill>
              </a:rPr>
              <a:t>6 / 7</a:t>
            </a:r>
            <a:endParaRPr sz="900" b="1">
              <a:solidFill>
                <a:srgbClr val="073B32"/>
              </a:solidFill>
            </a:endParaRPr>
          </a:p>
        </p:txBody>
      </p:sp>
      <p:sp>
        <p:nvSpPr>
          <p:cNvPr id="714" name="Google Shape;714;p31">
            <a:extLst xmlns:a="http://schemas.openxmlformats.org/drawingml/2006/main">
              <a:ext uri="{FF2B5EF4-FFF2-40B4-BE49-F238E27FC236}">
                <a16:creationId xmlns:a16="http://schemas.microsoft.com/office/drawing/2014/main" id="{5C3FABF9-D3C2-45A1-996E-14FE60FCE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2670048"/>
            <a:ext cx="2514600" cy="137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9F1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31">
            <a:extLst xmlns:a="http://schemas.openxmlformats.org/drawingml/2006/main">
              <a:ext uri="{FF2B5EF4-FFF2-40B4-BE49-F238E27FC236}">
                <a16:creationId xmlns:a16="http://schemas.microsoft.com/office/drawing/2014/main" id="{844A09BC-CE47-46EA-9D4A-D97194551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2670048"/>
            <a:ext cx="2162700" cy="137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89B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31">
            <a:extLst xmlns:a="http://schemas.openxmlformats.org/drawingml/2006/main">
              <a:ext uri="{FF2B5EF4-FFF2-40B4-BE49-F238E27FC236}">
                <a16:creationId xmlns:a16="http://schemas.microsoft.com/office/drawing/2014/main" id="{17A4683B-6982-43A9-BE69-F29A0134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3310128"/>
            <a:ext cx="5413200" cy="43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CEBE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E56B6F"/>
                </a:solidFill>
                <a:latin typeface="Sarabun"/>
                <a:ea typeface="Sarabun"/>
                <a:cs typeface="Sarabun"/>
              </a:rPr>
              <a:t>OPEN ISSUE  •  การแจ้งเตือนล่าช้าเมื่อมีผู้อนุมัติแทน</a:t>
            </a:r>
            <a:endParaRPr sz="1000" b="1">
              <a:solidFill>
                <a:srgbClr val="E56B6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17" name="Google Shape;717;p31">
            <a:extLst xmlns:a="http://schemas.openxmlformats.org/drawingml/2006/main">
              <a:ext uri="{FF2B5EF4-FFF2-40B4-BE49-F238E27FC236}">
                <a16:creationId xmlns:a16="http://schemas.microsoft.com/office/drawing/2014/main" id="{3416260A-9E0F-426B-BFEF-C6BD30047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730752"/>
            <a:ext cx="11886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F8B67"/>
                </a:solidFill>
              </a:rPr>
              <a:t>ROLLOUT PLAN</a:t>
            </a:r>
            <a:endParaRPr sz="800" b="1">
              <a:solidFill>
                <a:srgbClr val="0F8B67"/>
              </a:solidFill>
            </a:endParaRPr>
          </a:p>
        </p:txBody>
      </p:sp>
      <p:sp>
        <p:nvSpPr>
          <p:cNvPr id="718" name="Google Shape;718;p31">
            <a:extLst xmlns:a="http://schemas.openxmlformats.org/drawingml/2006/main">
              <a:ext uri="{FF2B5EF4-FFF2-40B4-BE49-F238E27FC236}">
                <a16:creationId xmlns:a16="http://schemas.microsoft.com/office/drawing/2014/main" id="{463AF045-E747-49C3-AAAE-C5577873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968496"/>
            <a:ext cx="3474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19" name="Google Shape;719;p31">
            <a:extLst xmlns:a="http://schemas.openxmlformats.org/drawingml/2006/main">
              <a:ext uri="{FF2B5EF4-FFF2-40B4-BE49-F238E27FC236}">
                <a16:creationId xmlns:a16="http://schemas.microsoft.com/office/drawing/2014/main" id="{179B51C1-0DAE-4093-A6AE-B9CC86D6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9112" y="3931920"/>
            <a:ext cx="11430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PILOT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720" name="Google Shape;720;p31">
            <a:extLst xmlns:a="http://schemas.openxmlformats.org/drawingml/2006/main">
              <a:ext uri="{FF2B5EF4-FFF2-40B4-BE49-F238E27FC236}">
                <a16:creationId xmlns:a16="http://schemas.microsoft.com/office/drawing/2014/main" id="{386852F3-B748-409F-9F4E-5192348B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9112" y="4169664"/>
            <a:ext cx="14172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กลุ่มเล็ก 2 สัปดาห์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21" name="Google Shape;721;p31">
            <a:extLst xmlns:a="http://schemas.openxmlformats.org/drawingml/2006/main">
              <a:ext uri="{FF2B5EF4-FFF2-40B4-BE49-F238E27FC236}">
                <a16:creationId xmlns:a16="http://schemas.microsoft.com/office/drawing/2014/main" id="{79741414-8DA1-43F2-A308-7FDA6E70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4023360"/>
            <a:ext cx="3201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22" name="Google Shape;722;p31">
            <a:extLst xmlns:a="http://schemas.openxmlformats.org/drawingml/2006/main">
              <a:ext uri="{FF2B5EF4-FFF2-40B4-BE49-F238E27FC236}">
                <a16:creationId xmlns:a16="http://schemas.microsoft.com/office/drawing/2014/main" id="{F7026BEA-9DA7-4B8E-AD65-0F7C3A53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1920" y="3968496"/>
            <a:ext cx="3474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2</a:t>
            </a:r>
            <a:endParaRPr sz="10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23" name="Google Shape;723;p31">
            <a:extLst xmlns:a="http://schemas.openxmlformats.org/drawingml/2006/main">
              <a:ext uri="{FF2B5EF4-FFF2-40B4-BE49-F238E27FC236}">
                <a16:creationId xmlns:a16="http://schemas.microsoft.com/office/drawing/2014/main" id="{097806E1-0D5E-4B01-81EE-AED1D6D93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832" y="3931920"/>
            <a:ext cx="11430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STABILIZE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724" name="Google Shape;724;p31">
            <a:extLst xmlns:a="http://schemas.openxmlformats.org/drawingml/2006/main">
              <a:ext uri="{FF2B5EF4-FFF2-40B4-BE49-F238E27FC236}">
                <a16:creationId xmlns:a16="http://schemas.microsoft.com/office/drawing/2014/main" id="{274BD07C-D943-46E3-B804-E4BA8A543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832" y="4169664"/>
            <a:ext cx="14172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แก้ไขและติดตาม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25" name="Google Shape;725;p31">
            <a:extLst xmlns:a="http://schemas.openxmlformats.org/drawingml/2006/main">
              <a:ext uri="{FF2B5EF4-FFF2-40B4-BE49-F238E27FC236}">
                <a16:creationId xmlns:a16="http://schemas.microsoft.com/office/drawing/2014/main" id="{3E1D86C5-0873-4EA7-9FF9-1FF95C38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0" y="4023360"/>
            <a:ext cx="3201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→</a:t>
            </a:r>
            <a:endParaRPr sz="10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26" name="Google Shape;726;p31">
            <a:extLst xmlns:a="http://schemas.openxmlformats.org/drawingml/2006/main">
              <a:ext uri="{FF2B5EF4-FFF2-40B4-BE49-F238E27FC236}">
                <a16:creationId xmlns:a16="http://schemas.microsoft.com/office/drawing/2014/main" id="{56621644-DFE4-43D0-89A4-47D8156B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968496"/>
            <a:ext cx="3474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3</a:t>
            </a:r>
            <a:endParaRPr sz="10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27" name="Google Shape;727;p31">
            <a:extLst xmlns:a="http://schemas.openxmlformats.org/drawingml/2006/main">
              <a:ext uri="{FF2B5EF4-FFF2-40B4-BE49-F238E27FC236}">
                <a16:creationId xmlns:a16="http://schemas.microsoft.com/office/drawing/2014/main" id="{24555DD2-C7D1-4640-93B8-B4274E87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552" y="3931920"/>
            <a:ext cx="11430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073B32"/>
                </a:solidFill>
              </a:rPr>
              <a:t>SCALE</a:t>
            </a:r>
            <a:endParaRPr sz="800" b="1">
              <a:solidFill>
                <a:srgbClr val="073B32"/>
              </a:solidFill>
            </a:endParaRPr>
          </a:p>
        </p:txBody>
      </p:sp>
      <p:sp>
        <p:nvSpPr>
          <p:cNvPr id="728" name="Google Shape;728;p31">
            <a:extLst xmlns:a="http://schemas.openxmlformats.org/drawingml/2006/main">
              <a:ext uri="{FF2B5EF4-FFF2-40B4-BE49-F238E27FC236}">
                <a16:creationId xmlns:a16="http://schemas.microsoft.com/office/drawing/2014/main" id="{D53CD31F-7C96-41C4-ADDD-EC71E485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552" y="4169664"/>
            <a:ext cx="14172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>
                <a:solidFill>
                  <a:srgbClr val="60756E"/>
                </a:solidFill>
                <a:latin typeface="Sarabun"/>
                <a:ea typeface="Sarabun"/>
                <a:cs typeface="Sarabun"/>
              </a:rPr>
              <a:t>ขยายทุกทีม</a:t>
            </a:r>
            <a:endParaRPr sz="700">
              <a:solidFill>
                <a:srgbClr val="60756E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29" name="Google Shape;729;p31">
            <a:extLst xmlns:a="http://schemas.openxmlformats.org/drawingml/2006/main">
              <a:ext uri="{FF2B5EF4-FFF2-40B4-BE49-F238E27FC236}">
                <a16:creationId xmlns:a16="http://schemas.microsoft.com/office/drawing/2014/main" id="{63C5AACA-0ED7-4BFB-AEBC-01B2A8E6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828032"/>
            <a:ext cx="4480500" cy="1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" b="1">
                <a:solidFill>
                  <a:srgbClr val="60756E"/>
                </a:solidFill>
              </a:rPr>
              <a:t>WORKFLOW &amp; PROCESS IMPROVEMENT • FREE TEMPLATE</a:t>
            </a:r>
            <a:endParaRPr sz="600" b="1">
              <a:solidFill>
                <a:srgbClr val="60756E"/>
              </a:solidFill>
            </a:endParaRPr>
          </a:p>
        </p:txBody>
      </p:sp>
      <p:sp>
        <p:nvSpPr>
          <p:cNvPr id="730" name="Google Shape;730;p31">
            <a:extLst xmlns:a="http://schemas.openxmlformats.org/drawingml/2006/main">
              <a:ext uri="{FF2B5EF4-FFF2-40B4-BE49-F238E27FC236}">
                <a16:creationId xmlns:a16="http://schemas.microsoft.com/office/drawing/2014/main" id="{97163364-A0A8-4839-B73C-0BBB3F1A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00600"/>
            <a:ext cx="822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0F8B67"/>
                </a:solidFill>
              </a:rPr>
              <a:t>chanachai.k</a:t>
            </a:r>
            <a:endParaRPr sz="700" b="1">
              <a:solidFill>
                <a:srgbClr val="0F8B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19977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3B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5" name="Google Shape;735;p32">
            <a:extLst xmlns:a="http://schemas.openxmlformats.org/drawingml/2006/main">
              <a:ext uri="{FF2B5EF4-FFF2-40B4-BE49-F238E27FC236}">
                <a16:creationId xmlns:a16="http://schemas.microsoft.com/office/drawing/2014/main" id="{B436481A-57BB-41A9-882B-1D360575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0"/>
            <a:ext cx="23316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32">
            <a:extLst xmlns:a="http://schemas.openxmlformats.org/drawingml/2006/main">
              <a:ext uri="{FF2B5EF4-FFF2-40B4-BE49-F238E27FC236}">
                <a16:creationId xmlns:a16="http://schemas.microsoft.com/office/drawing/2014/main" id="{938E855E-2903-42D8-B919-008C186D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02920"/>
            <a:ext cx="1572900" cy="347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00"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FINAL ALIGNMENT</a:t>
            </a:r>
            <a:endParaRPr sz="900"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37" name="Google Shape;737;p32">
            <a:extLst xmlns:a="http://schemas.openxmlformats.org/drawingml/2006/main">
              <a:ext uri="{FF2B5EF4-FFF2-40B4-BE49-F238E27FC236}">
                <a16:creationId xmlns:a16="http://schemas.microsoft.com/office/drawing/2014/main" id="{77FFF19C-CC11-40F4-ACB7-42CFB776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078992"/>
            <a:ext cx="5760600" cy="105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00" b="1">
                <a:solidFill>
                  <a:srgbClr val="FFFFFF"/>
                </a:solidFill>
              </a:rPr>
              <a:t>DECISION &amp;</a:t>
            </a:r>
            <a:endParaRPr sz="3200" b="1">
              <a:solidFill>
                <a:srgbClr val="FFFFFF"/>
              </a:solidFill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00" b="1">
                <a:solidFill>
                  <a:srgbClr val="FFFFFF"/>
                </a:solidFill>
              </a:rPr>
              <a:t>NEXT STEPS</a:t>
            </a:r>
            <a:endParaRPr sz="3200" b="1">
              <a:solidFill>
                <a:srgbClr val="FFFFFF"/>
              </a:solidFill>
            </a:endParaRPr>
          </a:p>
        </p:txBody>
      </p:sp>
      <p:sp>
        <p:nvSpPr>
          <p:cNvPr id="738" name="Google Shape;738;p32">
            <a:extLst xmlns:a="http://schemas.openxmlformats.org/drawingml/2006/main">
              <a:ext uri="{FF2B5EF4-FFF2-40B4-BE49-F238E27FC236}">
                <a16:creationId xmlns:a16="http://schemas.microsoft.com/office/drawing/2014/main" id="{4DFE9E70-45B0-4AA8-83C6-24D890CE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267712"/>
            <a:ext cx="5212200" cy="34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>
                <a:solidFill>
                  <a:srgbClr val="DDF4EA"/>
                </a:solidFill>
                <a:latin typeface="Sarabun"/>
                <a:ea typeface="Sarabun"/>
                <a:cs typeface="Sarabun"/>
              </a:rPr>
              <a:t>เปลี่ยนแผนให้เป็นการลงมือทำที่ชัดเจน</a:t>
            </a:r>
            <a:endParaRPr sz="1600" b="1">
              <a:solidFill>
                <a:srgbClr val="DDF4EA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39" name="Google Shape;739;p32">
            <a:extLst xmlns:a="http://schemas.openxmlformats.org/drawingml/2006/main">
              <a:ext uri="{FF2B5EF4-FFF2-40B4-BE49-F238E27FC236}">
                <a16:creationId xmlns:a16="http://schemas.microsoft.com/office/drawing/2014/main" id="{BE2E6938-1893-445F-AC99-5B5CA3B1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862072"/>
            <a:ext cx="16458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4C95D"/>
                </a:solidFill>
              </a:rPr>
              <a:t>DECISION REQUIRED</a:t>
            </a:r>
            <a:endParaRPr sz="800" b="1">
              <a:solidFill>
                <a:srgbClr val="F4C95D"/>
              </a:solidFill>
            </a:endParaRPr>
          </a:p>
        </p:txBody>
      </p:sp>
      <p:sp>
        <p:nvSpPr>
          <p:cNvPr id="740" name="Google Shape;740;p32">
            <a:extLst xmlns:a="http://schemas.openxmlformats.org/drawingml/2006/main">
              <a:ext uri="{FF2B5EF4-FFF2-40B4-BE49-F238E27FC236}">
                <a16:creationId xmlns:a16="http://schemas.microsoft.com/office/drawing/2014/main" id="{01AC2673-117D-4671-BBFB-A5D9C366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82112"/>
            <a:ext cx="2788800" cy="93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01  อนุมัติ Pilot</a:t>
            </a:r>
            <a:endParaRPr sz="13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02  ยืนยัน Process Owner</a:t>
            </a:r>
            <a:endParaRPr sz="13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03  กำหนดวัน Go–Live</a:t>
            </a:r>
            <a:endParaRPr sz="13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41" name="Google Shape;741;p32">
            <a:extLst xmlns:a="http://schemas.openxmlformats.org/drawingml/2006/main">
              <a:ext uri="{FF2B5EF4-FFF2-40B4-BE49-F238E27FC236}">
                <a16:creationId xmlns:a16="http://schemas.microsoft.com/office/drawing/2014/main" id="{DC31BE27-D396-4524-9F91-81F049D4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320" y="2862072"/>
            <a:ext cx="1371600" cy="18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00" b="1">
                <a:solidFill>
                  <a:srgbClr val="F4C95D"/>
                </a:solidFill>
              </a:rPr>
              <a:t>NEXT 30 DAYS</a:t>
            </a:r>
            <a:endParaRPr sz="800" b="1">
              <a:solidFill>
                <a:srgbClr val="F4C95D"/>
              </a:solidFill>
            </a:endParaRPr>
          </a:p>
        </p:txBody>
      </p:sp>
      <p:sp>
        <p:nvSpPr>
          <p:cNvPr id="742" name="Google Shape;742;p32">
            <a:extLst xmlns:a="http://schemas.openxmlformats.org/drawingml/2006/main">
              <a:ext uri="{FF2B5EF4-FFF2-40B4-BE49-F238E27FC236}">
                <a16:creationId xmlns:a16="http://schemas.microsoft.com/office/drawing/2014/main" id="{46EBC801-9D6E-4671-B964-10D335AC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320" y="3182112"/>
            <a:ext cx="2286000" cy="9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W1  Kickoff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W2  Design Sign–off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W3  Build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W4  Demo</a:t>
            </a:r>
            <a:endParaRPr sz="1200"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43" name="Google Shape;743;p32">
            <a:extLst xmlns:a="http://schemas.openxmlformats.org/drawingml/2006/main">
              <a:ext uri="{FF2B5EF4-FFF2-40B4-BE49-F238E27FC236}">
                <a16:creationId xmlns:a16="http://schemas.microsoft.com/office/drawing/2014/main" id="{A691660D-D45F-4127-898B-2EA6BAFF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1033272"/>
            <a:ext cx="1326000" cy="567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PLAN</a:t>
            </a:r>
            <a:endParaRPr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44" name="Google Shape;744;p32">
            <a:extLst xmlns:a="http://schemas.openxmlformats.org/drawingml/2006/main">
              <a:ext uri="{FF2B5EF4-FFF2-40B4-BE49-F238E27FC236}">
                <a16:creationId xmlns:a16="http://schemas.microsoft.com/office/drawing/2014/main" id="{4B1C708D-237A-4043-ACF3-7B186197C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1691640"/>
            <a:ext cx="502800" cy="31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↓</a:t>
            </a:r>
            <a:endParaRPr sz="15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45" name="Google Shape;745;p32">
            <a:extLst xmlns:a="http://schemas.openxmlformats.org/drawingml/2006/main">
              <a:ext uri="{FF2B5EF4-FFF2-40B4-BE49-F238E27FC236}">
                <a16:creationId xmlns:a16="http://schemas.microsoft.com/office/drawing/2014/main" id="{5164886D-E5F4-4B72-957A-3444554F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093976"/>
            <a:ext cx="1326000" cy="567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F8B67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ACTION</a:t>
            </a:r>
            <a:endParaRPr b="1">
              <a:solidFill>
                <a:srgbClr val="FFFFFF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46" name="Google Shape;746;p32">
            <a:extLst xmlns:a="http://schemas.openxmlformats.org/drawingml/2006/main">
              <a:ext uri="{FF2B5EF4-FFF2-40B4-BE49-F238E27FC236}">
                <a16:creationId xmlns:a16="http://schemas.microsoft.com/office/drawing/2014/main" id="{8A002DB9-1545-4386-929B-88906D5A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2743200"/>
            <a:ext cx="502800" cy="31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 b="1">
                <a:solidFill>
                  <a:srgbClr val="0F8B67"/>
                </a:solidFill>
                <a:latin typeface="Sarabun"/>
                <a:ea typeface="Sarabun"/>
                <a:cs typeface="Sarabun"/>
              </a:rPr>
              <a:t>↓</a:t>
            </a:r>
            <a:endParaRPr sz="1500" b="1">
              <a:solidFill>
                <a:srgbClr val="0F8B67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47" name="Google Shape;747;p32">
            <a:extLst xmlns:a="http://schemas.openxmlformats.org/drawingml/2006/main">
              <a:ext uri="{FF2B5EF4-FFF2-40B4-BE49-F238E27FC236}">
                <a16:creationId xmlns:a16="http://schemas.microsoft.com/office/drawing/2014/main" id="{3DCFF743-8CA6-4F03-903C-CFA6844D8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3136392"/>
            <a:ext cx="1326000" cy="567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C95D"/>
          </a:solidFill>
          <a:ln xmlns:a="http://schemas.openxmlformats.org/drawingml/2006/main" w="12700" cmpd="sng">
            <a:solidFill>
              <a:srgbClr val="000A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>
                <a:solidFill>
                  <a:srgbClr val="073B32"/>
                </a:solidFill>
                <a:latin typeface="Sarabun"/>
                <a:ea typeface="Sarabun"/>
                <a:cs typeface="Sarabun"/>
              </a:rPr>
              <a:t>IMPACT</a:t>
            </a:r>
            <a:endParaRPr b="1">
              <a:solidFill>
                <a:srgbClr val="073B32"/>
              </a:solidFill>
              <a:latin typeface="Sarabun"/>
              <a:ea typeface="Sarabun"/>
              <a:cs typeface="Sarabun"/>
            </a:endParaRPr>
          </a:p>
        </p:txBody>
      </p:sp>
      <p:sp>
        <p:nvSpPr>
          <p:cNvPr id="748" name="Google Shape;748;p32">
            <a:extLst xmlns:a="http://schemas.openxmlformats.org/drawingml/2006/main">
              <a:ext uri="{FF2B5EF4-FFF2-40B4-BE49-F238E27FC236}">
                <a16:creationId xmlns:a16="http://schemas.microsoft.com/office/drawing/2014/main" id="{79BB76C5-24E2-4CF2-82B0-24508B43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5472" y="4279392"/>
            <a:ext cx="1463100" cy="2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00" b="1">
                <a:solidFill>
                  <a:srgbClr val="073B32"/>
                </a:solidFill>
              </a:rPr>
              <a:t>THANK YOU</a:t>
            </a:r>
            <a:endParaRPr sz="1000" b="1">
              <a:solidFill>
                <a:srgbClr val="073B32"/>
              </a:solidFill>
            </a:endParaRPr>
          </a:p>
        </p:txBody>
      </p:sp>
      <p:sp>
        <p:nvSpPr>
          <p:cNvPr id="749" name="Google Shape;749;p32">
            <a:extLst xmlns:a="http://schemas.openxmlformats.org/drawingml/2006/main">
              <a:ext uri="{FF2B5EF4-FFF2-40B4-BE49-F238E27FC236}">
                <a16:creationId xmlns:a16="http://schemas.microsoft.com/office/drawing/2014/main" id="{246C8F78-15A2-470F-A6DA-267ED33C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681728"/>
            <a:ext cx="3108900" cy="16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00" b="1">
                <a:solidFill>
                  <a:srgbClr val="DDF4EA"/>
                </a:solidFill>
              </a:rPr>
              <a:t>chanachai.k  •  FREE TEMPLATE</a:t>
            </a:r>
            <a:endParaRPr sz="700" b="1">
              <a:solidFill>
                <a:srgbClr val="DDF4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26382"/>
      </p:ext>
    </p:extLst>
  </p:cSld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2026-09-17T15:39:34.6450000Z</dcterms:created>
  <dcterms:modified xsi:type="dcterms:W3CDTF">2026-09-17T15:39:34.6460000Z</dcterms:modified>
</coreProperties>
</file>